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60" r:id="rId4"/>
    <p:sldId id="271" r:id="rId5"/>
    <p:sldId id="281" r:id="rId6"/>
    <p:sldId id="282" r:id="rId7"/>
    <p:sldId id="284" r:id="rId8"/>
    <p:sldId id="283" r:id="rId9"/>
    <p:sldId id="275" r:id="rId10"/>
    <p:sldId id="285" r:id="rId11"/>
    <p:sldId id="286" r:id="rId12"/>
    <p:sldId id="288" r:id="rId13"/>
    <p:sldId id="287" r:id="rId14"/>
    <p:sldId id="264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1" d="100"/>
          <a:sy n="61" d="100"/>
        </p:scale>
        <p:origin x="482" y="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ahyono Wahyono" userId="a811f8154345d2b7" providerId="LiveId" clId="{E9B2F139-D188-43C2-B5B4-A254D691C493}"/>
    <pc:docChg chg="undo custSel addSld delSld modSld sldOrd">
      <pc:chgData name="Wahyono Wahyono" userId="a811f8154345d2b7" providerId="LiveId" clId="{E9B2F139-D188-43C2-B5B4-A254D691C493}" dt="2024-04-01T10:41:24.675" v="2690" actId="21"/>
      <pc:docMkLst>
        <pc:docMk/>
      </pc:docMkLst>
      <pc:sldChg chg="delSp mod">
        <pc:chgData name="Wahyono Wahyono" userId="a811f8154345d2b7" providerId="LiveId" clId="{E9B2F139-D188-43C2-B5B4-A254D691C493}" dt="2024-04-01T10:41:24.675" v="2690" actId="21"/>
        <pc:sldMkLst>
          <pc:docMk/>
          <pc:sldMk cId="99762270" sldId="256"/>
        </pc:sldMkLst>
        <pc:spChg chg="del">
          <ac:chgData name="Wahyono Wahyono" userId="a811f8154345d2b7" providerId="LiveId" clId="{E9B2F139-D188-43C2-B5B4-A254D691C493}" dt="2024-04-01T10:41:24.675" v="2690" actId="21"/>
          <ac:spMkLst>
            <pc:docMk/>
            <pc:sldMk cId="99762270" sldId="256"/>
            <ac:spMk id="3" creationId="{33DA78B3-FA14-2D8A-ABFA-A832F6C53FC1}"/>
          </ac:spMkLst>
        </pc:spChg>
      </pc:sldChg>
      <pc:sldChg chg="addSp delSp modSp mod modClrScheme chgLayout">
        <pc:chgData name="Wahyono Wahyono" userId="a811f8154345d2b7" providerId="LiveId" clId="{E9B2F139-D188-43C2-B5B4-A254D691C493}" dt="2024-04-01T09:47:48.122" v="490" actId="20577"/>
        <pc:sldMkLst>
          <pc:docMk/>
          <pc:sldMk cId="3967619595" sldId="260"/>
        </pc:sldMkLst>
        <pc:spChg chg="add del mod">
          <ac:chgData name="Wahyono Wahyono" userId="a811f8154345d2b7" providerId="LiveId" clId="{E9B2F139-D188-43C2-B5B4-A254D691C493}" dt="2024-04-01T09:39:45.311" v="81" actId="478"/>
          <ac:spMkLst>
            <pc:docMk/>
            <pc:sldMk cId="3967619595" sldId="260"/>
            <ac:spMk id="2" creationId="{E9909556-424E-0C6E-9A41-D41024D8E46B}"/>
          </ac:spMkLst>
        </pc:spChg>
        <pc:spChg chg="add del mod ord">
          <ac:chgData name="Wahyono Wahyono" userId="a811f8154345d2b7" providerId="LiveId" clId="{E9B2F139-D188-43C2-B5B4-A254D691C493}" dt="2024-04-01T09:39:42.717" v="80" actId="700"/>
          <ac:spMkLst>
            <pc:docMk/>
            <pc:sldMk cId="3967619595" sldId="260"/>
            <ac:spMk id="3" creationId="{895F11DD-BC42-462C-7259-8243B4249274}"/>
          </ac:spMkLst>
        </pc:spChg>
        <pc:spChg chg="add del mod ord">
          <ac:chgData name="Wahyono Wahyono" userId="a811f8154345d2b7" providerId="LiveId" clId="{E9B2F139-D188-43C2-B5B4-A254D691C493}" dt="2024-04-01T09:39:42.717" v="80" actId="700"/>
          <ac:spMkLst>
            <pc:docMk/>
            <pc:sldMk cId="3967619595" sldId="260"/>
            <ac:spMk id="5" creationId="{48BE8A4E-F4D2-E553-0EFB-AE15DCF6728B}"/>
          </ac:spMkLst>
        </pc:spChg>
        <pc:spChg chg="add mod ord">
          <ac:chgData name="Wahyono Wahyono" userId="a811f8154345d2b7" providerId="LiveId" clId="{E9B2F139-D188-43C2-B5B4-A254D691C493}" dt="2024-04-01T09:46:06.345" v="449" actId="1076"/>
          <ac:spMkLst>
            <pc:docMk/>
            <pc:sldMk cId="3967619595" sldId="260"/>
            <ac:spMk id="6" creationId="{FB82399D-831A-1954-9661-C2FCE5CC357C}"/>
          </ac:spMkLst>
        </pc:spChg>
        <pc:spChg chg="add del mod ord">
          <ac:chgData name="Wahyono Wahyono" userId="a811f8154345d2b7" providerId="LiveId" clId="{E9B2F139-D188-43C2-B5B4-A254D691C493}" dt="2024-04-01T09:40:37.345" v="126" actId="1032"/>
          <ac:spMkLst>
            <pc:docMk/>
            <pc:sldMk cId="3967619595" sldId="260"/>
            <ac:spMk id="7" creationId="{08A4B1FA-1A4A-D32E-9D2C-92718A8F943F}"/>
          </ac:spMkLst>
        </pc:spChg>
        <pc:graphicFrameChg chg="add mod modGraphic">
          <ac:chgData name="Wahyono Wahyono" userId="a811f8154345d2b7" providerId="LiveId" clId="{E9B2F139-D188-43C2-B5B4-A254D691C493}" dt="2024-04-01T09:47:48.122" v="490" actId="20577"/>
          <ac:graphicFrameMkLst>
            <pc:docMk/>
            <pc:sldMk cId="3967619595" sldId="260"/>
            <ac:graphicFrameMk id="8" creationId="{8D1A7111-7BCC-AAF1-2E5E-27C75764DA85}"/>
          </ac:graphicFrameMkLst>
        </pc:graphicFrameChg>
        <pc:picChg chg="mod">
          <ac:chgData name="Wahyono Wahyono" userId="a811f8154345d2b7" providerId="LiveId" clId="{E9B2F139-D188-43C2-B5B4-A254D691C493}" dt="2024-04-01T09:38:03.029" v="1" actId="1076"/>
          <ac:picMkLst>
            <pc:docMk/>
            <pc:sldMk cId="3967619595" sldId="260"/>
            <ac:picMk id="4" creationId="{5A533B80-3399-831E-DAFE-9DEDD34526ED}"/>
          </ac:picMkLst>
        </pc:picChg>
      </pc:sldChg>
      <pc:sldChg chg="del">
        <pc:chgData name="Wahyono Wahyono" userId="a811f8154345d2b7" providerId="LiveId" clId="{E9B2F139-D188-43C2-B5B4-A254D691C493}" dt="2024-04-01T10:33:55.608" v="2479" actId="47"/>
        <pc:sldMkLst>
          <pc:docMk/>
          <pc:sldMk cId="1716339020" sldId="265"/>
        </pc:sldMkLst>
      </pc:sldChg>
      <pc:sldChg chg="del">
        <pc:chgData name="Wahyono Wahyono" userId="a811f8154345d2b7" providerId="LiveId" clId="{E9B2F139-D188-43C2-B5B4-A254D691C493}" dt="2024-04-01T10:33:55.608" v="2479" actId="47"/>
        <pc:sldMkLst>
          <pc:docMk/>
          <pc:sldMk cId="4201074474" sldId="266"/>
        </pc:sldMkLst>
      </pc:sldChg>
      <pc:sldChg chg="del">
        <pc:chgData name="Wahyono Wahyono" userId="a811f8154345d2b7" providerId="LiveId" clId="{E9B2F139-D188-43C2-B5B4-A254D691C493}" dt="2024-04-01T10:33:55.608" v="2479" actId="47"/>
        <pc:sldMkLst>
          <pc:docMk/>
          <pc:sldMk cId="4270934468" sldId="267"/>
        </pc:sldMkLst>
      </pc:sldChg>
      <pc:sldChg chg="del">
        <pc:chgData name="Wahyono Wahyono" userId="a811f8154345d2b7" providerId="LiveId" clId="{E9B2F139-D188-43C2-B5B4-A254D691C493}" dt="2024-04-01T10:33:55.608" v="2479" actId="47"/>
        <pc:sldMkLst>
          <pc:docMk/>
          <pc:sldMk cId="1099044521" sldId="268"/>
        </pc:sldMkLst>
      </pc:sldChg>
      <pc:sldChg chg="del">
        <pc:chgData name="Wahyono Wahyono" userId="a811f8154345d2b7" providerId="LiveId" clId="{E9B2F139-D188-43C2-B5B4-A254D691C493}" dt="2024-04-01T10:33:55.608" v="2479" actId="47"/>
        <pc:sldMkLst>
          <pc:docMk/>
          <pc:sldMk cId="1103267242" sldId="269"/>
        </pc:sldMkLst>
      </pc:sldChg>
      <pc:sldChg chg="addSp delSp modSp mod ord modClrScheme chgLayout">
        <pc:chgData name="Wahyono Wahyono" userId="a811f8154345d2b7" providerId="LiveId" clId="{E9B2F139-D188-43C2-B5B4-A254D691C493}" dt="2024-04-01T10:10:24.806" v="1412" actId="27636"/>
        <pc:sldMkLst>
          <pc:docMk/>
          <pc:sldMk cId="2027341146" sldId="270"/>
        </pc:sldMkLst>
        <pc:spChg chg="add del mod ord">
          <ac:chgData name="Wahyono Wahyono" userId="a811f8154345d2b7" providerId="LiveId" clId="{E9B2F139-D188-43C2-B5B4-A254D691C493}" dt="2024-04-01T09:50:17.005" v="628" actId="478"/>
          <ac:spMkLst>
            <pc:docMk/>
            <pc:sldMk cId="2027341146" sldId="270"/>
            <ac:spMk id="2" creationId="{147DF5D5-40EF-3AC6-F895-C969B1F9455B}"/>
          </ac:spMkLst>
        </pc:spChg>
        <pc:spChg chg="add mod ord">
          <ac:chgData name="Wahyono Wahyono" userId="a811f8154345d2b7" providerId="LiveId" clId="{E9B2F139-D188-43C2-B5B4-A254D691C493}" dt="2024-04-01T10:10:24.806" v="1412" actId="27636"/>
          <ac:spMkLst>
            <pc:docMk/>
            <pc:sldMk cId="2027341146" sldId="270"/>
            <ac:spMk id="3" creationId="{BAB19738-4808-68B4-9C34-1FFEA849C3D8}"/>
          </ac:spMkLst>
        </pc:spChg>
        <pc:spChg chg="add del mod">
          <ac:chgData name="Wahyono Wahyono" userId="a811f8154345d2b7" providerId="LiveId" clId="{E9B2F139-D188-43C2-B5B4-A254D691C493}" dt="2024-04-01T09:50:22.283" v="629" actId="478"/>
          <ac:spMkLst>
            <pc:docMk/>
            <pc:sldMk cId="2027341146" sldId="270"/>
            <ac:spMk id="6" creationId="{B9E21A90-1A07-12A4-0EE8-3797BAB75BCB}"/>
          </ac:spMkLst>
        </pc:spChg>
        <pc:spChg chg="add mod">
          <ac:chgData name="Wahyono Wahyono" userId="a811f8154345d2b7" providerId="LiveId" clId="{E9B2F139-D188-43C2-B5B4-A254D691C493}" dt="2024-04-01T10:09:06.648" v="1393" actId="20577"/>
          <ac:spMkLst>
            <pc:docMk/>
            <pc:sldMk cId="2027341146" sldId="270"/>
            <ac:spMk id="7" creationId="{5BAA8E6F-BFB4-9E79-75B7-C719DE34D2EE}"/>
          </ac:spMkLst>
        </pc:spChg>
        <pc:picChg chg="mod">
          <ac:chgData name="Wahyono Wahyono" userId="a811f8154345d2b7" providerId="LiveId" clId="{E9B2F139-D188-43C2-B5B4-A254D691C493}" dt="2024-04-01T09:49:46.437" v="575" actId="1076"/>
          <ac:picMkLst>
            <pc:docMk/>
            <pc:sldMk cId="2027341146" sldId="270"/>
            <ac:picMk id="4" creationId="{5A533B80-3399-831E-DAFE-9DEDD34526ED}"/>
          </ac:picMkLst>
        </pc:picChg>
      </pc:sldChg>
      <pc:sldChg chg="addSp modSp mod">
        <pc:chgData name="Wahyono Wahyono" userId="a811f8154345d2b7" providerId="LiveId" clId="{E9B2F139-D188-43C2-B5B4-A254D691C493}" dt="2024-04-01T10:15:18.706" v="1471" actId="20577"/>
        <pc:sldMkLst>
          <pc:docMk/>
          <pc:sldMk cId="1673086032" sldId="271"/>
        </pc:sldMkLst>
        <pc:spChg chg="add mod">
          <ac:chgData name="Wahyono Wahyono" userId="a811f8154345d2b7" providerId="LiveId" clId="{E9B2F139-D188-43C2-B5B4-A254D691C493}" dt="2024-04-01T10:15:18.706" v="1471" actId="20577"/>
          <ac:spMkLst>
            <pc:docMk/>
            <pc:sldMk cId="1673086032" sldId="271"/>
            <ac:spMk id="2" creationId="{5290D160-5FB0-17B4-B871-8EF6D392613C}"/>
          </ac:spMkLst>
        </pc:spChg>
        <pc:spChg chg="add mod">
          <ac:chgData name="Wahyono Wahyono" userId="a811f8154345d2b7" providerId="LiveId" clId="{E9B2F139-D188-43C2-B5B4-A254D691C493}" dt="2024-04-01T10:12:07.750" v="1423" actId="27636"/>
          <ac:spMkLst>
            <pc:docMk/>
            <pc:sldMk cId="1673086032" sldId="271"/>
            <ac:spMk id="3" creationId="{16E130E0-E3A6-A775-F04D-F95AA1068864}"/>
          </ac:spMkLst>
        </pc:spChg>
      </pc:sldChg>
      <pc:sldChg chg="del">
        <pc:chgData name="Wahyono Wahyono" userId="a811f8154345d2b7" providerId="LiveId" clId="{E9B2F139-D188-43C2-B5B4-A254D691C493}" dt="2024-04-01T10:33:55.608" v="2479" actId="47"/>
        <pc:sldMkLst>
          <pc:docMk/>
          <pc:sldMk cId="4272615494" sldId="272"/>
        </pc:sldMkLst>
      </pc:sldChg>
      <pc:sldChg chg="del">
        <pc:chgData name="Wahyono Wahyono" userId="a811f8154345d2b7" providerId="LiveId" clId="{E9B2F139-D188-43C2-B5B4-A254D691C493}" dt="2024-04-01T10:33:55.608" v="2479" actId="47"/>
        <pc:sldMkLst>
          <pc:docMk/>
          <pc:sldMk cId="1031458331" sldId="273"/>
        </pc:sldMkLst>
      </pc:sldChg>
      <pc:sldChg chg="del">
        <pc:chgData name="Wahyono Wahyono" userId="a811f8154345d2b7" providerId="LiveId" clId="{E9B2F139-D188-43C2-B5B4-A254D691C493}" dt="2024-04-01T10:33:55.608" v="2479" actId="47"/>
        <pc:sldMkLst>
          <pc:docMk/>
          <pc:sldMk cId="800593960" sldId="274"/>
        </pc:sldMkLst>
      </pc:sldChg>
      <pc:sldChg chg="addSp modSp add mod">
        <pc:chgData name="Wahyono Wahyono" userId="a811f8154345d2b7" providerId="LiveId" clId="{E9B2F139-D188-43C2-B5B4-A254D691C493}" dt="2024-04-01T10:14:24.666" v="1470" actId="1076"/>
        <pc:sldMkLst>
          <pc:docMk/>
          <pc:sldMk cId="2819364005" sldId="275"/>
        </pc:sldMkLst>
        <pc:spChg chg="mod">
          <ac:chgData name="Wahyono Wahyono" userId="a811f8154345d2b7" providerId="LiveId" clId="{E9B2F139-D188-43C2-B5B4-A254D691C493}" dt="2024-04-01T10:12:29.633" v="1441" actId="20577"/>
          <ac:spMkLst>
            <pc:docMk/>
            <pc:sldMk cId="2819364005" sldId="275"/>
            <ac:spMk id="2" creationId="{5290D160-5FB0-17B4-B871-8EF6D392613C}"/>
          </ac:spMkLst>
        </pc:spChg>
        <pc:spChg chg="mod">
          <ac:chgData name="Wahyono Wahyono" userId="a811f8154345d2b7" providerId="LiveId" clId="{E9B2F139-D188-43C2-B5B4-A254D691C493}" dt="2024-04-01T10:14:14.913" v="1466" actId="20577"/>
          <ac:spMkLst>
            <pc:docMk/>
            <pc:sldMk cId="2819364005" sldId="275"/>
            <ac:spMk id="3" creationId="{16E130E0-E3A6-A775-F04D-F95AA1068864}"/>
          </ac:spMkLst>
        </pc:spChg>
        <pc:picChg chg="add mod">
          <ac:chgData name="Wahyono Wahyono" userId="a811f8154345d2b7" providerId="LiveId" clId="{E9B2F139-D188-43C2-B5B4-A254D691C493}" dt="2024-04-01T10:14:24.666" v="1470" actId="1076"/>
          <ac:picMkLst>
            <pc:docMk/>
            <pc:sldMk cId="2819364005" sldId="275"/>
            <ac:picMk id="6" creationId="{B5F63360-EE81-881E-C18E-064DBE9211F5}"/>
          </ac:picMkLst>
        </pc:picChg>
      </pc:sldChg>
      <pc:sldChg chg="addSp delSp modSp new del mod modClrScheme chgLayout">
        <pc:chgData name="Wahyono Wahyono" userId="a811f8154345d2b7" providerId="LiveId" clId="{E9B2F139-D188-43C2-B5B4-A254D691C493}" dt="2024-04-01T09:39:21.009" v="78" actId="47"/>
        <pc:sldMkLst>
          <pc:docMk/>
          <pc:sldMk cId="3706389928" sldId="275"/>
        </pc:sldMkLst>
        <pc:spChg chg="add del mod">
          <ac:chgData name="Wahyono Wahyono" userId="a811f8154345d2b7" providerId="LiveId" clId="{E9B2F139-D188-43C2-B5B4-A254D691C493}" dt="2024-04-01T09:39:19.101" v="77" actId="700"/>
          <ac:spMkLst>
            <pc:docMk/>
            <pc:sldMk cId="3706389928" sldId="275"/>
            <ac:spMk id="2" creationId="{FEBB367B-90F4-2E16-2E4D-66168A44E323}"/>
          </ac:spMkLst>
        </pc:spChg>
        <pc:spChg chg="add del mod">
          <ac:chgData name="Wahyono Wahyono" userId="a811f8154345d2b7" providerId="LiveId" clId="{E9B2F139-D188-43C2-B5B4-A254D691C493}" dt="2024-04-01T09:39:19.101" v="77" actId="700"/>
          <ac:spMkLst>
            <pc:docMk/>
            <pc:sldMk cId="3706389928" sldId="275"/>
            <ac:spMk id="3" creationId="{1B9FB55B-361C-933B-58A3-0F5604527C1A}"/>
          </ac:spMkLst>
        </pc:spChg>
      </pc:sldChg>
      <pc:sldChg chg="addSp modSp add mod ord">
        <pc:chgData name="Wahyono Wahyono" userId="a811f8154345d2b7" providerId="LiveId" clId="{E9B2F139-D188-43C2-B5B4-A254D691C493}" dt="2024-04-01T10:20:36.809" v="1734" actId="14100"/>
        <pc:sldMkLst>
          <pc:docMk/>
          <pc:sldMk cId="460207195" sldId="276"/>
        </pc:sldMkLst>
        <pc:spChg chg="mod">
          <ac:chgData name="Wahyono Wahyono" userId="a811f8154345d2b7" providerId="LiveId" clId="{E9B2F139-D188-43C2-B5B4-A254D691C493}" dt="2024-04-01T10:15:39.838" v="1479" actId="20577"/>
          <ac:spMkLst>
            <pc:docMk/>
            <pc:sldMk cId="460207195" sldId="276"/>
            <ac:spMk id="2" creationId="{5290D160-5FB0-17B4-B871-8EF6D392613C}"/>
          </ac:spMkLst>
        </pc:spChg>
        <pc:spChg chg="mod">
          <ac:chgData name="Wahyono Wahyono" userId="a811f8154345d2b7" providerId="LiveId" clId="{E9B2F139-D188-43C2-B5B4-A254D691C493}" dt="2024-04-01T10:20:36.809" v="1734" actId="14100"/>
          <ac:spMkLst>
            <pc:docMk/>
            <pc:sldMk cId="460207195" sldId="276"/>
            <ac:spMk id="3" creationId="{16E130E0-E3A6-A775-F04D-F95AA1068864}"/>
          </ac:spMkLst>
        </pc:spChg>
        <pc:graphicFrameChg chg="add mod modGraphic">
          <ac:chgData name="Wahyono Wahyono" userId="a811f8154345d2b7" providerId="LiveId" clId="{E9B2F139-D188-43C2-B5B4-A254D691C493}" dt="2024-04-01T10:20:30.676" v="1733" actId="20577"/>
          <ac:graphicFrameMkLst>
            <pc:docMk/>
            <pc:sldMk cId="460207195" sldId="276"/>
            <ac:graphicFrameMk id="5" creationId="{1EB9046B-A621-665D-952E-4FA83D6904D9}"/>
          </ac:graphicFrameMkLst>
        </pc:graphicFrameChg>
      </pc:sldChg>
      <pc:sldChg chg="addSp modSp add mod ord">
        <pc:chgData name="Wahyono Wahyono" userId="a811f8154345d2b7" providerId="LiveId" clId="{E9B2F139-D188-43C2-B5B4-A254D691C493}" dt="2024-04-01T10:26:06.532" v="1967" actId="20577"/>
        <pc:sldMkLst>
          <pc:docMk/>
          <pc:sldMk cId="2884298705" sldId="277"/>
        </pc:sldMkLst>
        <pc:spChg chg="mod">
          <ac:chgData name="Wahyono Wahyono" userId="a811f8154345d2b7" providerId="LiveId" clId="{E9B2F139-D188-43C2-B5B4-A254D691C493}" dt="2024-04-01T10:22:04.274" v="1756" actId="20577"/>
          <ac:spMkLst>
            <pc:docMk/>
            <pc:sldMk cId="2884298705" sldId="277"/>
            <ac:spMk id="2" creationId="{5290D160-5FB0-17B4-B871-8EF6D392613C}"/>
          </ac:spMkLst>
        </pc:spChg>
        <pc:spChg chg="mod">
          <ac:chgData name="Wahyono Wahyono" userId="a811f8154345d2b7" providerId="LiveId" clId="{E9B2F139-D188-43C2-B5B4-A254D691C493}" dt="2024-04-01T10:25:20.699" v="1910" actId="1035"/>
          <ac:spMkLst>
            <pc:docMk/>
            <pc:sldMk cId="2884298705" sldId="277"/>
            <ac:spMk id="3" creationId="{16E130E0-E3A6-A775-F04D-F95AA1068864}"/>
          </ac:spMkLst>
        </pc:spChg>
        <pc:spChg chg="add mod">
          <ac:chgData name="Wahyono Wahyono" userId="a811f8154345d2b7" providerId="LiveId" clId="{E9B2F139-D188-43C2-B5B4-A254D691C493}" dt="2024-04-01T10:26:06.532" v="1967" actId="20577"/>
          <ac:spMkLst>
            <pc:docMk/>
            <pc:sldMk cId="2884298705" sldId="277"/>
            <ac:spMk id="6" creationId="{3F93A326-0E38-4802-1FAF-B60DB5771C9E}"/>
          </ac:spMkLst>
        </pc:spChg>
        <pc:graphicFrameChg chg="add mod modGraphic">
          <ac:chgData name="Wahyono Wahyono" userId="a811f8154345d2b7" providerId="LiveId" clId="{E9B2F139-D188-43C2-B5B4-A254D691C493}" dt="2024-04-01T10:25:24.253" v="1911" actId="1076"/>
          <ac:graphicFrameMkLst>
            <pc:docMk/>
            <pc:sldMk cId="2884298705" sldId="277"/>
            <ac:graphicFrameMk id="5" creationId="{2AEBA3D8-EABE-7431-0323-71011469A3CB}"/>
          </ac:graphicFrameMkLst>
        </pc:graphicFrameChg>
      </pc:sldChg>
      <pc:sldChg chg="modSp add mod ord">
        <pc:chgData name="Wahyono Wahyono" userId="a811f8154345d2b7" providerId="LiveId" clId="{E9B2F139-D188-43C2-B5B4-A254D691C493}" dt="2024-04-01T10:27:37.306" v="2009" actId="179"/>
        <pc:sldMkLst>
          <pc:docMk/>
          <pc:sldMk cId="3602078148" sldId="278"/>
        </pc:sldMkLst>
        <pc:spChg chg="mod">
          <ac:chgData name="Wahyono Wahyono" userId="a811f8154345d2b7" providerId="LiveId" clId="{E9B2F139-D188-43C2-B5B4-A254D691C493}" dt="2024-04-01T10:26:36.943" v="1993" actId="20577"/>
          <ac:spMkLst>
            <pc:docMk/>
            <pc:sldMk cId="3602078148" sldId="278"/>
            <ac:spMk id="2" creationId="{5290D160-5FB0-17B4-B871-8EF6D392613C}"/>
          </ac:spMkLst>
        </pc:spChg>
        <pc:spChg chg="mod">
          <ac:chgData name="Wahyono Wahyono" userId="a811f8154345d2b7" providerId="LiveId" clId="{E9B2F139-D188-43C2-B5B4-A254D691C493}" dt="2024-04-01T10:27:37.306" v="2009" actId="179"/>
          <ac:spMkLst>
            <pc:docMk/>
            <pc:sldMk cId="3602078148" sldId="278"/>
            <ac:spMk id="3" creationId="{16E130E0-E3A6-A775-F04D-F95AA1068864}"/>
          </ac:spMkLst>
        </pc:spChg>
      </pc:sldChg>
      <pc:sldChg chg="addSp modSp add mod">
        <pc:chgData name="Wahyono Wahyono" userId="a811f8154345d2b7" providerId="LiveId" clId="{E9B2F139-D188-43C2-B5B4-A254D691C493}" dt="2024-04-01T10:34:04.599" v="2481" actId="1076"/>
        <pc:sldMkLst>
          <pc:docMk/>
          <pc:sldMk cId="2970907365" sldId="279"/>
        </pc:sldMkLst>
        <pc:spChg chg="mod">
          <ac:chgData name="Wahyono Wahyono" userId="a811f8154345d2b7" providerId="LiveId" clId="{E9B2F139-D188-43C2-B5B4-A254D691C493}" dt="2024-04-01T10:27:55.947" v="2022" actId="20577"/>
          <ac:spMkLst>
            <pc:docMk/>
            <pc:sldMk cId="2970907365" sldId="279"/>
            <ac:spMk id="2" creationId="{5290D160-5FB0-17B4-B871-8EF6D392613C}"/>
          </ac:spMkLst>
        </pc:spChg>
        <pc:spChg chg="mod">
          <ac:chgData name="Wahyono Wahyono" userId="a811f8154345d2b7" providerId="LiveId" clId="{E9B2F139-D188-43C2-B5B4-A254D691C493}" dt="2024-04-01T10:28:11.870" v="2024" actId="20577"/>
          <ac:spMkLst>
            <pc:docMk/>
            <pc:sldMk cId="2970907365" sldId="279"/>
            <ac:spMk id="3" creationId="{16E130E0-E3A6-A775-F04D-F95AA1068864}"/>
          </ac:spMkLst>
        </pc:spChg>
        <pc:picChg chg="add mod">
          <ac:chgData name="Wahyono Wahyono" userId="a811f8154345d2b7" providerId="LiveId" clId="{E9B2F139-D188-43C2-B5B4-A254D691C493}" dt="2024-04-01T10:34:04.599" v="2481" actId="1076"/>
          <ac:picMkLst>
            <pc:docMk/>
            <pc:sldMk cId="2970907365" sldId="279"/>
            <ac:picMk id="6" creationId="{C860850F-4EF1-BE37-A24A-E21D53422DE6}"/>
          </ac:picMkLst>
        </pc:picChg>
        <pc:picChg chg="add">
          <ac:chgData name="Wahyono Wahyono" userId="a811f8154345d2b7" providerId="LiveId" clId="{E9B2F139-D188-43C2-B5B4-A254D691C493}" dt="2024-04-01T10:28:22.573" v="2025"/>
          <ac:picMkLst>
            <pc:docMk/>
            <pc:sldMk cId="2970907365" sldId="279"/>
            <ac:picMk id="1026" creationId="{5A7B6AF5-68B1-161C-98CB-4CE53383D17E}"/>
          </ac:picMkLst>
        </pc:picChg>
      </pc:sldChg>
      <pc:sldChg chg="delSp modSp add mod">
        <pc:chgData name="Wahyono Wahyono" userId="a811f8154345d2b7" providerId="LiveId" clId="{E9B2F139-D188-43C2-B5B4-A254D691C493}" dt="2024-04-01T10:41:07.706" v="2689" actId="113"/>
        <pc:sldMkLst>
          <pc:docMk/>
          <pc:sldMk cId="2449010476" sldId="280"/>
        </pc:sldMkLst>
        <pc:spChg chg="mod">
          <ac:chgData name="Wahyono Wahyono" userId="a811f8154345d2b7" providerId="LiveId" clId="{E9B2F139-D188-43C2-B5B4-A254D691C493}" dt="2024-04-01T10:41:07.706" v="2689" actId="113"/>
          <ac:spMkLst>
            <pc:docMk/>
            <pc:sldMk cId="2449010476" sldId="280"/>
            <ac:spMk id="3" creationId="{16E130E0-E3A6-A775-F04D-F95AA1068864}"/>
          </ac:spMkLst>
        </pc:spChg>
        <pc:spChg chg="del">
          <ac:chgData name="Wahyono Wahyono" userId="a811f8154345d2b7" providerId="LiveId" clId="{E9B2F139-D188-43C2-B5B4-A254D691C493}" dt="2024-04-01T10:29:29.387" v="2092" actId="478"/>
          <ac:spMkLst>
            <pc:docMk/>
            <pc:sldMk cId="2449010476" sldId="280"/>
            <ac:spMk id="6" creationId="{3F93A326-0E38-4802-1FAF-B60DB5771C9E}"/>
          </ac:spMkLst>
        </pc:spChg>
        <pc:graphicFrameChg chg="del">
          <ac:chgData name="Wahyono Wahyono" userId="a811f8154345d2b7" providerId="LiveId" clId="{E9B2F139-D188-43C2-B5B4-A254D691C493}" dt="2024-04-01T10:29:25.035" v="2090" actId="478"/>
          <ac:graphicFrameMkLst>
            <pc:docMk/>
            <pc:sldMk cId="2449010476" sldId="280"/>
            <ac:graphicFrameMk id="5" creationId="{2AEBA3D8-EABE-7431-0323-71011469A3CB}"/>
          </ac:graphicFrameMkLst>
        </pc:graphicFrame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34963A-E2D8-FFAF-1DD6-6AE78A9707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07D76D-3D06-D496-ABB6-E96AF8AF7B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9BC6D8-58FD-FB54-C52A-9EBACC4D22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EAE84-237D-4982-808D-4A27F9710AB7}" type="datetimeFigureOut">
              <a:rPr lang="en-ID" smtClean="0"/>
              <a:t>02/04/2024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DBF304-E3D6-384F-A004-805065F256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8CB1E2-D6A0-78BF-F3D7-1039883FF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CE640-1961-46A0-843D-E4DC5C1B153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8319734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7A0C04-4F88-6F3E-886F-2AA7640357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84633D-712E-3A1E-530E-A22E219F8F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636D0C-5A99-BF49-FFBC-CD2CF82DBC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EAE84-237D-4982-808D-4A27F9710AB7}" type="datetimeFigureOut">
              <a:rPr lang="en-ID" smtClean="0"/>
              <a:t>02/04/2024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D52DA8-2068-3E29-DF80-1D5ADA6E50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432716-D096-0253-BC2E-936456B44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CE640-1961-46A0-843D-E4DC5C1B153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0285693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9DF8A0C-B628-4A84-1345-96A65D3357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32055E5-2841-09F9-62F8-5C3524432A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7D7235-D365-960B-7892-67B3453A5C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EAE84-237D-4982-808D-4A27F9710AB7}" type="datetimeFigureOut">
              <a:rPr lang="en-ID" smtClean="0"/>
              <a:t>02/04/2024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818020-F12D-A55F-47F7-FC84539F24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595239-941B-B55B-4F2F-0BBFAB1177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CE640-1961-46A0-843D-E4DC5C1B153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000953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8A258F-4664-7EAA-151B-A50D79908E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E3FB45-20FE-35B2-2A27-22119F2047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D40A25-DEB5-10BE-CFE3-5AC7165CD4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EAE84-237D-4982-808D-4A27F9710AB7}" type="datetimeFigureOut">
              <a:rPr lang="en-ID" smtClean="0"/>
              <a:t>02/04/2024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8678F9-5BEA-D549-0C4C-813511F1A8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F95333-E71C-858D-53FF-DBE114A31E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CE640-1961-46A0-843D-E4DC5C1B153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997058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EE8757-B273-ECD9-7BC8-D60EC01BD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D11358-44A7-BE56-0F14-B7C676B103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0FE55C-429D-0D09-4C5B-4B6F964DED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EAE84-237D-4982-808D-4A27F9710AB7}" type="datetimeFigureOut">
              <a:rPr lang="en-ID" smtClean="0"/>
              <a:t>02/04/2024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941ED1-3CFC-E8B3-B74D-223EC70D7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55E180-0CF0-3C2D-5A75-668BE7A86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CE640-1961-46A0-843D-E4DC5C1B153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047649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A8A97F-AF9E-C86C-2965-48F8966EC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9D212D-23B6-AE8E-8089-7B64589090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63E328-6C9C-7790-857A-E0A65C9E07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0A6352-B5ED-8730-A4F3-88456AD4A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EAE84-237D-4982-808D-4A27F9710AB7}" type="datetimeFigureOut">
              <a:rPr lang="en-ID" smtClean="0"/>
              <a:t>02/04/2024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B4606E-4401-FA77-F9EB-2355F5DE3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727FCD-4ECF-354E-5F62-32044DD69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CE640-1961-46A0-843D-E4DC5C1B153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9615602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25CB47-8208-8F1F-D7E7-F6D0F30079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54840D-D087-2800-41AE-611036F408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AF3627-10B1-0E1A-74F8-6641BB4FAA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678C25-A715-0C30-0F3C-398E649EF3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EE0B6CB-E9F1-7E51-4CB5-379BE0DE96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1A68F23-4595-0B39-B8E8-8C6983CDFC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EAE84-237D-4982-808D-4A27F9710AB7}" type="datetimeFigureOut">
              <a:rPr lang="en-ID" smtClean="0"/>
              <a:t>02/04/2024</a:t>
            </a:fld>
            <a:endParaRPr lang="en-I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C978D96-CB07-2F4B-79AD-A89B7F3B8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50D9D1E-0D9C-70FC-AE35-DC0288DAD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CE640-1961-46A0-843D-E4DC5C1B153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780380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2C726C-ED35-5468-202D-E459399156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BBBE54B-94B5-41BB-21EE-CE80B1FCB5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EAE84-237D-4982-808D-4A27F9710AB7}" type="datetimeFigureOut">
              <a:rPr lang="en-ID" smtClean="0"/>
              <a:t>02/04/2024</a:t>
            </a:fld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179267-F8E7-8C7F-EBD6-620C983661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9C4A7D-B875-B6A7-48E4-4FA5C60DE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CE640-1961-46A0-843D-E4DC5C1B153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5371407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D8DD1B0-E275-A4CB-8A78-CB028D90DB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EAE84-237D-4982-808D-4A27F9710AB7}" type="datetimeFigureOut">
              <a:rPr lang="en-ID" smtClean="0"/>
              <a:t>02/04/2024</a:t>
            </a:fld>
            <a:endParaRPr lang="en-I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DE0C55C-866B-F9CB-BC81-12E23B4A82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5427C5-B477-CB1C-FDF1-62CD74094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CE640-1961-46A0-843D-E4DC5C1B153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179396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BD711E-21EF-1469-9CC9-CE1EAE891B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266823-CCCB-F34E-5099-2725B97789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F147F1-6F61-D590-EBEC-14D5342D54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0D4143-4983-9F8D-291D-200951A727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EAE84-237D-4982-808D-4A27F9710AB7}" type="datetimeFigureOut">
              <a:rPr lang="en-ID" smtClean="0"/>
              <a:t>02/04/2024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31FDB2-28F7-ADBB-E132-821CB0FCA5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6B0E55-C598-C7EA-9EEF-1CCD3195D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CE640-1961-46A0-843D-E4DC5C1B153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1108746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D506E7-7036-A1AF-ACDE-C8C22ED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EB888BB-2EF1-C026-1205-FF904F9314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A2D422-ECC7-6B98-D60F-876EED8797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0B6DEE-4646-2166-8550-8BBB3F476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EAE84-237D-4982-808D-4A27F9710AB7}" type="datetimeFigureOut">
              <a:rPr lang="en-ID" smtClean="0"/>
              <a:t>02/04/2024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E526D3-34D4-DF71-87A4-26786D3805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758724-74F0-9D36-8389-58A06702E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CE640-1961-46A0-843D-E4DC5C1B153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742701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D08430C-E421-45EB-2BEC-8643A0311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C4A9B3-CDED-92A0-F812-61D4623040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B5E448-35C2-77DD-3D9F-461E409600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EEAE84-237D-4982-808D-4A27F9710AB7}" type="datetimeFigureOut">
              <a:rPr lang="en-ID" smtClean="0"/>
              <a:t>02/04/2024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0E3C8F-779B-4938-CA73-35137CF0D9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063986-2D88-D8D6-4AB6-3127154C04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ACE640-1961-46A0-843D-E4DC5C1B153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519000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4F487D4-8CCF-6DEF-7880-D10C58D7EF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12192000" cy="6853238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9C551247-207D-539B-DD12-197910893329}"/>
              </a:ext>
            </a:extLst>
          </p:cNvPr>
          <p:cNvSpPr/>
          <p:nvPr/>
        </p:nvSpPr>
        <p:spPr>
          <a:xfrm>
            <a:off x="7456112" y="4962249"/>
            <a:ext cx="4671392" cy="77525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/>
              <a:t>Divisi 7: </a:t>
            </a:r>
            <a:r>
              <a:rPr lang="en-US" sz="2400" dirty="0"/>
              <a:t>Karya </a:t>
            </a:r>
            <a:r>
              <a:rPr lang="en-US" sz="2400" dirty="0" err="1"/>
              <a:t>Tulis</a:t>
            </a:r>
            <a:r>
              <a:rPr lang="en-US" sz="2400" dirty="0"/>
              <a:t> TIK</a:t>
            </a:r>
            <a:endParaRPr lang="en-ID" sz="2400" dirty="0"/>
          </a:p>
        </p:txBody>
      </p:sp>
    </p:spTree>
    <p:extLst>
      <p:ext uri="{BB962C8B-B14F-4D97-AF65-F5344CB8AC3E}">
        <p14:creationId xmlns:p14="http://schemas.microsoft.com/office/powerpoint/2010/main" val="997622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A533B80-3399-831E-DAFE-9DEDD34526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28187"/>
            <a:ext cx="12192000" cy="1102407"/>
          </a:xfrm>
          <a:prstGeom prst="rect">
            <a:avLst/>
          </a:prstGeom>
        </p:spPr>
      </p:pic>
      <p:sp>
        <p:nvSpPr>
          <p:cNvPr id="2" name="Title 5">
            <a:extLst>
              <a:ext uri="{FF2B5EF4-FFF2-40B4-BE49-F238E27FC236}">
                <a16:creationId xmlns:a16="http://schemas.microsoft.com/office/drawing/2014/main" id="{5290D160-5FB0-17B4-B871-8EF6D392613C}"/>
              </a:ext>
            </a:extLst>
          </p:cNvPr>
          <p:cNvSpPr txBox="1">
            <a:spLocks/>
          </p:cNvSpPr>
          <p:nvPr/>
        </p:nvSpPr>
        <p:spPr>
          <a:xfrm>
            <a:off x="0" y="129771"/>
            <a:ext cx="121920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/>
              <a:t>Babak Final</a:t>
            </a:r>
            <a:endParaRPr lang="en-ID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E130E0-E3A6-A775-F04D-F95AA1068864}"/>
              </a:ext>
            </a:extLst>
          </p:cNvPr>
          <p:cNvSpPr txBox="1">
            <a:spLocks/>
          </p:cNvSpPr>
          <p:nvPr/>
        </p:nvSpPr>
        <p:spPr>
          <a:xfrm>
            <a:off x="838200" y="1335186"/>
            <a:ext cx="10515600" cy="540547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en-ID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2F5044F-A710-6594-38A9-618C65C314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7693" y="1068670"/>
            <a:ext cx="7513568" cy="5789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3162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A533B80-3399-831E-DAFE-9DEDD34526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28187"/>
            <a:ext cx="12192000" cy="1102407"/>
          </a:xfrm>
          <a:prstGeom prst="rect">
            <a:avLst/>
          </a:prstGeom>
        </p:spPr>
      </p:pic>
      <p:sp>
        <p:nvSpPr>
          <p:cNvPr id="2" name="Title 5">
            <a:extLst>
              <a:ext uri="{FF2B5EF4-FFF2-40B4-BE49-F238E27FC236}">
                <a16:creationId xmlns:a16="http://schemas.microsoft.com/office/drawing/2014/main" id="{5290D160-5FB0-17B4-B871-8EF6D392613C}"/>
              </a:ext>
            </a:extLst>
          </p:cNvPr>
          <p:cNvSpPr txBox="1">
            <a:spLocks/>
          </p:cNvSpPr>
          <p:nvPr/>
        </p:nvSpPr>
        <p:spPr>
          <a:xfrm>
            <a:off x="0" y="129771"/>
            <a:ext cx="121920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err="1"/>
              <a:t>Kriteria</a:t>
            </a:r>
            <a:r>
              <a:rPr lang="en-US" b="1" dirty="0"/>
              <a:t> Penilaian Babak </a:t>
            </a:r>
            <a:r>
              <a:rPr lang="en-US" b="1" dirty="0" err="1"/>
              <a:t>Penyisihan</a:t>
            </a:r>
            <a:endParaRPr lang="en-ID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E130E0-E3A6-A775-F04D-F95AA1068864}"/>
              </a:ext>
            </a:extLst>
          </p:cNvPr>
          <p:cNvSpPr txBox="1">
            <a:spLocks/>
          </p:cNvSpPr>
          <p:nvPr/>
        </p:nvSpPr>
        <p:spPr>
          <a:xfrm>
            <a:off x="838200" y="1335186"/>
            <a:ext cx="10515600" cy="540547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en-ID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1BAB438-C40B-98B7-D6B5-A4A075D5A7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378" y="1232178"/>
            <a:ext cx="5439522" cy="528533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DEA2512-1A29-B839-ED30-85A0F3B3AA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4278" y="1657559"/>
            <a:ext cx="6019800" cy="465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438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A533B80-3399-831E-DAFE-9DEDD34526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28187"/>
            <a:ext cx="12192000" cy="1102407"/>
          </a:xfrm>
          <a:prstGeom prst="rect">
            <a:avLst/>
          </a:prstGeom>
        </p:spPr>
      </p:pic>
      <p:sp>
        <p:nvSpPr>
          <p:cNvPr id="2" name="Title 5">
            <a:extLst>
              <a:ext uri="{FF2B5EF4-FFF2-40B4-BE49-F238E27FC236}">
                <a16:creationId xmlns:a16="http://schemas.microsoft.com/office/drawing/2014/main" id="{5290D160-5FB0-17B4-B871-8EF6D392613C}"/>
              </a:ext>
            </a:extLst>
          </p:cNvPr>
          <p:cNvSpPr txBox="1">
            <a:spLocks/>
          </p:cNvSpPr>
          <p:nvPr/>
        </p:nvSpPr>
        <p:spPr>
          <a:xfrm>
            <a:off x="0" y="129771"/>
            <a:ext cx="121920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err="1"/>
              <a:t>Kriteria</a:t>
            </a:r>
            <a:r>
              <a:rPr lang="en-US" b="1" dirty="0"/>
              <a:t> Penilaian Babak Final</a:t>
            </a:r>
            <a:endParaRPr lang="en-ID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E130E0-E3A6-A775-F04D-F95AA1068864}"/>
              </a:ext>
            </a:extLst>
          </p:cNvPr>
          <p:cNvSpPr txBox="1">
            <a:spLocks/>
          </p:cNvSpPr>
          <p:nvPr/>
        </p:nvSpPr>
        <p:spPr>
          <a:xfrm>
            <a:off x="838200" y="1335186"/>
            <a:ext cx="10515600" cy="540547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en-ID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1CB1DF1-7F8C-0B85-EC38-6A506A4533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9913" y="1232178"/>
            <a:ext cx="6334125" cy="552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5447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A533B80-3399-831E-DAFE-9DEDD34526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28187"/>
            <a:ext cx="12192000" cy="1102407"/>
          </a:xfrm>
          <a:prstGeom prst="rect">
            <a:avLst/>
          </a:prstGeom>
        </p:spPr>
      </p:pic>
      <p:sp>
        <p:nvSpPr>
          <p:cNvPr id="2" name="Title 5">
            <a:extLst>
              <a:ext uri="{FF2B5EF4-FFF2-40B4-BE49-F238E27FC236}">
                <a16:creationId xmlns:a16="http://schemas.microsoft.com/office/drawing/2014/main" id="{5290D160-5FB0-17B4-B871-8EF6D392613C}"/>
              </a:ext>
            </a:extLst>
          </p:cNvPr>
          <p:cNvSpPr txBox="1">
            <a:spLocks/>
          </p:cNvSpPr>
          <p:nvPr/>
        </p:nvSpPr>
        <p:spPr>
          <a:xfrm>
            <a:off x="0" y="129771"/>
            <a:ext cx="121920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err="1"/>
              <a:t>Ketentuan</a:t>
            </a:r>
            <a:r>
              <a:rPr lang="en-US" b="1" dirty="0"/>
              <a:t> Khusus</a:t>
            </a:r>
            <a:endParaRPr lang="en-ID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E130E0-E3A6-A775-F04D-F95AA1068864}"/>
              </a:ext>
            </a:extLst>
          </p:cNvPr>
          <p:cNvSpPr txBox="1">
            <a:spLocks/>
          </p:cNvSpPr>
          <p:nvPr/>
        </p:nvSpPr>
        <p:spPr>
          <a:xfrm>
            <a:off x="838200" y="1335186"/>
            <a:ext cx="10515600" cy="540547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en-ID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52C68C3-1E7B-3302-3F23-46D1111050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3301" y="1335186"/>
            <a:ext cx="8065398" cy="5155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5580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C39FB9E-C964-0F00-BC93-CE51C18665CF}"/>
              </a:ext>
            </a:extLst>
          </p:cNvPr>
          <p:cNvSpPr/>
          <p:nvPr/>
        </p:nvSpPr>
        <p:spPr>
          <a:xfrm>
            <a:off x="4133092" y="2967335"/>
            <a:ext cx="39258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Terima Kasih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A739A3A-FB49-257B-F4C1-73C9135E3C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28187"/>
            <a:ext cx="12192000" cy="1102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4875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A533B80-3399-831E-DAFE-9DEDD34526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28187"/>
            <a:ext cx="12192000" cy="1102407"/>
          </a:xfrm>
          <a:prstGeom prst="rect">
            <a:avLst/>
          </a:prstGeom>
        </p:spPr>
      </p:pic>
      <p:sp>
        <p:nvSpPr>
          <p:cNvPr id="7" name="Title 5">
            <a:extLst>
              <a:ext uri="{FF2B5EF4-FFF2-40B4-BE49-F238E27FC236}">
                <a16:creationId xmlns:a16="http://schemas.microsoft.com/office/drawing/2014/main" id="{5BAA8E6F-BFB4-9E79-75B7-C719DE34D2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72530"/>
            <a:ext cx="12192000" cy="1325563"/>
          </a:xfrm>
        </p:spPr>
        <p:txBody>
          <a:bodyPr/>
          <a:lstStyle/>
          <a:p>
            <a:pPr algn="ctr"/>
            <a:r>
              <a:rPr lang="en-US" b="1" dirty="0" err="1"/>
              <a:t>Pendahuluan</a:t>
            </a:r>
            <a:endParaRPr lang="en-ID" b="1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031616F-F24C-C736-7D01-0D2DB62B84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7E4CDD6-8B38-3A68-50C4-870BEDD316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7469" y="1308690"/>
            <a:ext cx="10065026" cy="5400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3411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A533B80-3399-831E-DAFE-9DEDD34526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28187"/>
            <a:ext cx="12192000" cy="110240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1091108-C8D9-1182-53AC-E61C27F8E545}"/>
              </a:ext>
            </a:extLst>
          </p:cNvPr>
          <p:cNvSpPr txBox="1"/>
          <p:nvPr/>
        </p:nvSpPr>
        <p:spPr>
          <a:xfrm>
            <a:off x="437322" y="1308690"/>
            <a:ext cx="90985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/>
              <a:t>Dokumen</a:t>
            </a:r>
            <a:r>
              <a:rPr lang="en-US" sz="3200" dirty="0"/>
              <a:t> yang wajib di unggah pada laman Gemastik</a:t>
            </a:r>
            <a:endParaRPr lang="en-ID" sz="32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7470E13-6306-8608-4013-8CD2F61642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" y="2059411"/>
            <a:ext cx="6134100" cy="290512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4210BD8-44C5-CB4E-3AD0-1536074363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3511973"/>
            <a:ext cx="6038850" cy="324802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EE89C94B-BFC6-5BDE-CE83-43734E50D118}"/>
              </a:ext>
            </a:extLst>
          </p:cNvPr>
          <p:cNvSpPr txBox="1"/>
          <p:nvPr/>
        </p:nvSpPr>
        <p:spPr>
          <a:xfrm>
            <a:off x="1449891" y="185421"/>
            <a:ext cx="37909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Babak </a:t>
            </a:r>
            <a:r>
              <a:rPr lang="en-US" sz="4000" dirty="0" err="1"/>
              <a:t>Penyisihan</a:t>
            </a:r>
            <a:endParaRPr lang="en-ID" sz="4000" dirty="0"/>
          </a:p>
        </p:txBody>
      </p:sp>
    </p:spTree>
    <p:extLst>
      <p:ext uri="{BB962C8B-B14F-4D97-AF65-F5344CB8AC3E}">
        <p14:creationId xmlns:p14="http://schemas.microsoft.com/office/powerpoint/2010/main" val="39676195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A533B80-3399-831E-DAFE-9DEDD34526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28187"/>
            <a:ext cx="12192000" cy="1102407"/>
          </a:xfrm>
          <a:prstGeom prst="rect">
            <a:avLst/>
          </a:prstGeom>
        </p:spPr>
      </p:pic>
      <p:sp>
        <p:nvSpPr>
          <p:cNvPr id="2" name="Title 5">
            <a:extLst>
              <a:ext uri="{FF2B5EF4-FFF2-40B4-BE49-F238E27FC236}">
                <a16:creationId xmlns:a16="http://schemas.microsoft.com/office/drawing/2014/main" id="{5290D160-5FB0-17B4-B871-8EF6D392613C}"/>
              </a:ext>
            </a:extLst>
          </p:cNvPr>
          <p:cNvSpPr txBox="1">
            <a:spLocks/>
          </p:cNvSpPr>
          <p:nvPr/>
        </p:nvSpPr>
        <p:spPr>
          <a:xfrm>
            <a:off x="0" y="129771"/>
            <a:ext cx="121920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/>
              <a:t>Isi Artikel</a:t>
            </a:r>
            <a:endParaRPr lang="en-ID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E462AE-9184-5A1C-4DD2-A262E2B46A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5057" y="1713292"/>
            <a:ext cx="9593315" cy="419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0860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A533B80-3399-831E-DAFE-9DEDD34526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28187"/>
            <a:ext cx="12192000" cy="1102407"/>
          </a:xfrm>
          <a:prstGeom prst="rect">
            <a:avLst/>
          </a:prstGeom>
        </p:spPr>
      </p:pic>
      <p:sp>
        <p:nvSpPr>
          <p:cNvPr id="2" name="Title 5">
            <a:extLst>
              <a:ext uri="{FF2B5EF4-FFF2-40B4-BE49-F238E27FC236}">
                <a16:creationId xmlns:a16="http://schemas.microsoft.com/office/drawing/2014/main" id="{5290D160-5FB0-17B4-B871-8EF6D392613C}"/>
              </a:ext>
            </a:extLst>
          </p:cNvPr>
          <p:cNvSpPr txBox="1">
            <a:spLocks/>
          </p:cNvSpPr>
          <p:nvPr/>
        </p:nvSpPr>
        <p:spPr>
          <a:xfrm>
            <a:off x="0" y="129771"/>
            <a:ext cx="121920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/>
              <a:t>Isi Artikel</a:t>
            </a:r>
            <a:endParaRPr lang="en-ID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6442E3F-0BD3-04FF-7B6B-DC368A983A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9847" y="1232178"/>
            <a:ext cx="8672305" cy="5461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441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A533B80-3399-831E-DAFE-9DEDD34526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28187"/>
            <a:ext cx="12192000" cy="1102407"/>
          </a:xfrm>
          <a:prstGeom prst="rect">
            <a:avLst/>
          </a:prstGeom>
        </p:spPr>
      </p:pic>
      <p:sp>
        <p:nvSpPr>
          <p:cNvPr id="2" name="Title 5">
            <a:extLst>
              <a:ext uri="{FF2B5EF4-FFF2-40B4-BE49-F238E27FC236}">
                <a16:creationId xmlns:a16="http://schemas.microsoft.com/office/drawing/2014/main" id="{5290D160-5FB0-17B4-B871-8EF6D392613C}"/>
              </a:ext>
            </a:extLst>
          </p:cNvPr>
          <p:cNvSpPr txBox="1">
            <a:spLocks/>
          </p:cNvSpPr>
          <p:nvPr/>
        </p:nvSpPr>
        <p:spPr>
          <a:xfrm>
            <a:off x="0" y="129771"/>
            <a:ext cx="121920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/>
              <a:t>Isi Artikel</a:t>
            </a:r>
            <a:endParaRPr lang="en-ID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B5813E0-2F46-0183-BEC7-BBABACC272CB}"/>
              </a:ext>
            </a:extLst>
          </p:cNvPr>
          <p:cNvSpPr txBox="1"/>
          <p:nvPr/>
        </p:nvSpPr>
        <p:spPr>
          <a:xfrm>
            <a:off x="246580" y="974220"/>
            <a:ext cx="11424863" cy="5346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1905" lvl="1" algn="just" rtl="0">
              <a:lnSpc>
                <a:spcPct val="150000"/>
              </a:lnSpc>
              <a:spcAft>
                <a:spcPts val="800"/>
              </a:spcAft>
              <a:buSzPts val="1300"/>
            </a:pPr>
            <a:r>
              <a:rPr lang="en-ID" b="1" dirty="0" err="1">
                <a:solidFill>
                  <a:srgbClr val="000000"/>
                </a:solidFill>
                <a:effectLst/>
                <a:latin typeface="Poppins" panose="00000500000000000000" pitchFamily="2" charset="0"/>
                <a:ea typeface="Arial" panose="020B0604020202020204" pitchFamily="34" charset="0"/>
                <a:cs typeface="Poppins" panose="00000500000000000000" pitchFamily="2" charset="0"/>
              </a:rPr>
              <a:t>Tujuan</a:t>
            </a:r>
            <a:endParaRPr lang="en-ID" b="1" dirty="0">
              <a:latin typeface="Poppins" panose="00000500000000000000" pitchFamily="2" charset="0"/>
              <a:ea typeface="Arial" panose="020B0604020202020204" pitchFamily="34" charset="0"/>
              <a:cs typeface="Poppins" panose="00000500000000000000" pitchFamily="2" charset="0"/>
            </a:endParaRPr>
          </a:p>
          <a:p>
            <a:pPr marR="1905" lvl="1" algn="just" rtl="0">
              <a:lnSpc>
                <a:spcPct val="150000"/>
              </a:lnSpc>
              <a:spcAft>
                <a:spcPts val="800"/>
              </a:spcAft>
              <a:buSzPts val="1300"/>
            </a:pPr>
            <a:r>
              <a:rPr lang="en-ID" dirty="0" err="1">
                <a:solidFill>
                  <a:srgbClr val="000000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Tujuan</a:t>
            </a:r>
            <a:r>
              <a:rPr lang="en-ID" dirty="0">
                <a:solidFill>
                  <a:srgbClr val="000000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 </a:t>
            </a:r>
            <a:r>
              <a:rPr lang="en-ID" dirty="0" err="1">
                <a:solidFill>
                  <a:srgbClr val="000000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artikel</a:t>
            </a:r>
            <a:r>
              <a:rPr lang="en-ID" dirty="0">
                <a:solidFill>
                  <a:srgbClr val="000000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 </a:t>
            </a:r>
            <a:r>
              <a:rPr lang="en-ID" dirty="0" err="1">
                <a:solidFill>
                  <a:srgbClr val="000000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ilmiah</a:t>
            </a:r>
            <a:r>
              <a:rPr lang="en-ID" dirty="0">
                <a:solidFill>
                  <a:srgbClr val="000000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 </a:t>
            </a:r>
            <a:r>
              <a:rPr lang="en-ID" dirty="0" err="1">
                <a:solidFill>
                  <a:srgbClr val="000000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diungkapkan</a:t>
            </a:r>
            <a:r>
              <a:rPr lang="en-ID" dirty="0">
                <a:solidFill>
                  <a:srgbClr val="000000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 </a:t>
            </a:r>
            <a:r>
              <a:rPr lang="en-ID" dirty="0" err="1">
                <a:solidFill>
                  <a:srgbClr val="000000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secara</a:t>
            </a:r>
            <a:r>
              <a:rPr lang="en-ID" dirty="0">
                <a:solidFill>
                  <a:srgbClr val="000000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 </a:t>
            </a:r>
            <a:r>
              <a:rPr lang="en-ID" dirty="0" err="1">
                <a:solidFill>
                  <a:srgbClr val="000000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jelas</a:t>
            </a:r>
            <a:r>
              <a:rPr lang="en-ID" dirty="0">
                <a:solidFill>
                  <a:srgbClr val="000000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 </a:t>
            </a:r>
            <a:r>
              <a:rPr lang="en-ID" dirty="0" err="1">
                <a:solidFill>
                  <a:srgbClr val="000000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mencerminkan</a:t>
            </a:r>
            <a:r>
              <a:rPr lang="en-ID" dirty="0">
                <a:solidFill>
                  <a:srgbClr val="000000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 </a:t>
            </a:r>
            <a:r>
              <a:rPr lang="en-ID" dirty="0" err="1">
                <a:solidFill>
                  <a:srgbClr val="000000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judul</a:t>
            </a:r>
            <a:r>
              <a:rPr lang="en-ID" dirty="0">
                <a:solidFill>
                  <a:srgbClr val="000000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 </a:t>
            </a:r>
            <a:r>
              <a:rPr lang="en-ID" dirty="0" err="1">
                <a:solidFill>
                  <a:srgbClr val="000000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artikel</a:t>
            </a:r>
            <a:r>
              <a:rPr lang="en-ID" dirty="0">
                <a:solidFill>
                  <a:srgbClr val="000000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.</a:t>
            </a:r>
            <a:endParaRPr lang="en-ID" dirty="0">
              <a:effectLst/>
              <a:latin typeface="Poppins" panose="00000500000000000000" pitchFamily="2" charset="0"/>
              <a:ea typeface="Calibri" panose="020F0502020204030204" pitchFamily="34" charset="0"/>
              <a:cs typeface="Poppins" panose="00000500000000000000" pitchFamily="2" charset="0"/>
            </a:endParaRPr>
          </a:p>
          <a:p>
            <a:pPr marL="742950" marR="1905" lvl="1" indent="-285750" algn="just">
              <a:lnSpc>
                <a:spcPct val="150000"/>
              </a:lnSpc>
              <a:spcAft>
                <a:spcPts val="800"/>
              </a:spcAft>
              <a:buSzPts val="1300"/>
              <a:buFont typeface="Times New Roman" panose="02020603050405020304" pitchFamily="18" charset="0"/>
              <a:buChar char="-"/>
            </a:pPr>
            <a:r>
              <a:rPr lang="en-ID" b="1" dirty="0" err="1">
                <a:solidFill>
                  <a:srgbClr val="000000"/>
                </a:solidFill>
                <a:effectLst/>
                <a:latin typeface="Poppins" panose="00000500000000000000" pitchFamily="2" charset="0"/>
                <a:ea typeface="Arial" panose="020B0604020202020204" pitchFamily="34" charset="0"/>
                <a:cs typeface="Poppins" panose="00000500000000000000" pitchFamily="2" charset="0"/>
              </a:rPr>
              <a:t>Metode</a:t>
            </a:r>
            <a:endParaRPr lang="en-ID" b="1" dirty="0">
              <a:solidFill>
                <a:srgbClr val="000000"/>
              </a:solidFill>
              <a:effectLst/>
              <a:latin typeface="Poppins" panose="00000500000000000000" pitchFamily="2" charset="0"/>
              <a:ea typeface="Arial" panose="020B0604020202020204" pitchFamily="34" charset="0"/>
              <a:cs typeface="Poppins" panose="00000500000000000000" pitchFamily="2" charset="0"/>
            </a:endParaRPr>
          </a:p>
          <a:p>
            <a:pPr marL="742950" marR="1905" lvl="1" indent="-285750" algn="just">
              <a:lnSpc>
                <a:spcPct val="150000"/>
              </a:lnSpc>
              <a:spcAft>
                <a:spcPts val="800"/>
              </a:spcAft>
              <a:buSzPts val="1300"/>
              <a:buFont typeface="Times New Roman" panose="02020603050405020304" pitchFamily="18" charset="0"/>
              <a:buChar char="-"/>
            </a:pPr>
            <a:r>
              <a:rPr lang="en-ID" dirty="0" err="1">
                <a:solidFill>
                  <a:srgbClr val="000000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Judul</a:t>
            </a:r>
            <a:r>
              <a:rPr lang="en-ID" dirty="0">
                <a:solidFill>
                  <a:srgbClr val="000000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 </a:t>
            </a:r>
            <a:r>
              <a:rPr lang="en-ID" dirty="0" err="1">
                <a:solidFill>
                  <a:srgbClr val="000000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dari</a:t>
            </a:r>
            <a:r>
              <a:rPr lang="en-ID" dirty="0">
                <a:solidFill>
                  <a:srgbClr val="000000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 </a:t>
            </a:r>
            <a:r>
              <a:rPr lang="en-ID" dirty="0" err="1">
                <a:solidFill>
                  <a:srgbClr val="000000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bagian</a:t>
            </a:r>
            <a:r>
              <a:rPr lang="en-ID" dirty="0">
                <a:solidFill>
                  <a:srgbClr val="000000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 </a:t>
            </a:r>
            <a:r>
              <a:rPr lang="en-ID" dirty="0" err="1">
                <a:solidFill>
                  <a:srgbClr val="000000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ini</a:t>
            </a:r>
            <a:r>
              <a:rPr lang="en-ID" dirty="0">
                <a:solidFill>
                  <a:srgbClr val="000000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 </a:t>
            </a:r>
            <a:r>
              <a:rPr lang="en-ID" dirty="0" err="1">
                <a:solidFill>
                  <a:srgbClr val="000000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dapat</a:t>
            </a:r>
            <a:r>
              <a:rPr lang="en-ID" dirty="0">
                <a:solidFill>
                  <a:srgbClr val="000000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 </a:t>
            </a:r>
            <a:r>
              <a:rPr lang="en-ID" dirty="0" err="1">
                <a:solidFill>
                  <a:srgbClr val="000000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diganti</a:t>
            </a:r>
            <a:r>
              <a:rPr lang="en-ID" dirty="0">
                <a:solidFill>
                  <a:srgbClr val="000000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 </a:t>
            </a:r>
            <a:r>
              <a:rPr lang="en-ID" dirty="0" err="1">
                <a:solidFill>
                  <a:srgbClr val="000000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dengan</a:t>
            </a:r>
            <a:r>
              <a:rPr lang="en-ID" dirty="0">
                <a:solidFill>
                  <a:srgbClr val="000000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 </a:t>
            </a:r>
            <a:r>
              <a:rPr lang="en-ID" dirty="0" err="1">
                <a:solidFill>
                  <a:srgbClr val="000000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Metode</a:t>
            </a:r>
            <a:r>
              <a:rPr lang="en-ID" dirty="0">
                <a:solidFill>
                  <a:srgbClr val="000000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 </a:t>
            </a:r>
            <a:r>
              <a:rPr lang="en-ID" dirty="0" err="1">
                <a:solidFill>
                  <a:srgbClr val="000000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Penelitian</a:t>
            </a:r>
            <a:r>
              <a:rPr lang="en-ID" dirty="0">
                <a:solidFill>
                  <a:srgbClr val="000000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, </a:t>
            </a:r>
            <a:r>
              <a:rPr lang="en-ID" dirty="0" err="1">
                <a:solidFill>
                  <a:srgbClr val="000000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Metode</a:t>
            </a:r>
            <a:r>
              <a:rPr lang="en-ID" dirty="0">
                <a:solidFill>
                  <a:srgbClr val="000000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 </a:t>
            </a:r>
            <a:r>
              <a:rPr lang="en-ID" dirty="0" err="1">
                <a:solidFill>
                  <a:srgbClr val="000000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Pelaksanaan</a:t>
            </a:r>
            <a:r>
              <a:rPr lang="en-ID" dirty="0">
                <a:solidFill>
                  <a:srgbClr val="000000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 </a:t>
            </a:r>
            <a:r>
              <a:rPr lang="en-ID" dirty="0" err="1">
                <a:solidFill>
                  <a:srgbClr val="000000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atau</a:t>
            </a:r>
            <a:r>
              <a:rPr lang="en-ID" dirty="0">
                <a:solidFill>
                  <a:srgbClr val="000000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 </a:t>
            </a:r>
            <a:r>
              <a:rPr lang="en-ID" dirty="0" err="1">
                <a:solidFill>
                  <a:srgbClr val="000000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Bahan</a:t>
            </a:r>
            <a:r>
              <a:rPr lang="en-ID" dirty="0">
                <a:solidFill>
                  <a:srgbClr val="000000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 dan </a:t>
            </a:r>
            <a:r>
              <a:rPr lang="en-ID" dirty="0" err="1">
                <a:solidFill>
                  <a:srgbClr val="000000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Metode</a:t>
            </a:r>
            <a:r>
              <a:rPr lang="en-ID" dirty="0">
                <a:solidFill>
                  <a:srgbClr val="000000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, </a:t>
            </a:r>
            <a:r>
              <a:rPr lang="en-ID" dirty="0" err="1">
                <a:solidFill>
                  <a:srgbClr val="000000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namun</a:t>
            </a:r>
            <a:r>
              <a:rPr lang="en-ID" dirty="0">
                <a:solidFill>
                  <a:srgbClr val="000000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 </a:t>
            </a:r>
            <a:r>
              <a:rPr lang="en-ID" dirty="0" err="1">
                <a:solidFill>
                  <a:srgbClr val="000000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dapat</a:t>
            </a:r>
            <a:r>
              <a:rPr lang="en-ID" dirty="0">
                <a:solidFill>
                  <a:srgbClr val="000000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 </a:t>
            </a:r>
            <a:r>
              <a:rPr lang="en-ID" dirty="0" err="1">
                <a:solidFill>
                  <a:srgbClr val="000000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diberi</a:t>
            </a:r>
            <a:r>
              <a:rPr lang="en-ID" dirty="0">
                <a:solidFill>
                  <a:srgbClr val="000000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 </a:t>
            </a:r>
            <a:r>
              <a:rPr lang="en-ID" dirty="0" err="1">
                <a:solidFill>
                  <a:srgbClr val="000000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judul</a:t>
            </a:r>
            <a:r>
              <a:rPr lang="en-ID" dirty="0">
                <a:solidFill>
                  <a:srgbClr val="000000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 lain </a:t>
            </a:r>
            <a:r>
              <a:rPr lang="en-ID" dirty="0" err="1">
                <a:solidFill>
                  <a:srgbClr val="000000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bergantung</a:t>
            </a:r>
            <a:r>
              <a:rPr lang="en-ID" dirty="0">
                <a:solidFill>
                  <a:srgbClr val="000000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 pada </a:t>
            </a:r>
            <a:r>
              <a:rPr lang="en-ID" dirty="0" err="1">
                <a:solidFill>
                  <a:srgbClr val="000000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kegiatan</a:t>
            </a:r>
            <a:r>
              <a:rPr lang="en-ID" dirty="0">
                <a:solidFill>
                  <a:srgbClr val="000000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 dan </a:t>
            </a:r>
            <a:r>
              <a:rPr lang="en-ID" dirty="0" err="1">
                <a:solidFill>
                  <a:srgbClr val="000000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metodologi</a:t>
            </a:r>
            <a:r>
              <a:rPr lang="en-ID" dirty="0">
                <a:solidFill>
                  <a:srgbClr val="000000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 yang </a:t>
            </a:r>
            <a:r>
              <a:rPr lang="en-ID" dirty="0" err="1">
                <a:solidFill>
                  <a:srgbClr val="000000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telah</a:t>
            </a:r>
            <a:r>
              <a:rPr lang="en-ID" dirty="0">
                <a:solidFill>
                  <a:srgbClr val="000000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 </a:t>
            </a:r>
            <a:r>
              <a:rPr lang="en-ID" dirty="0" err="1">
                <a:solidFill>
                  <a:srgbClr val="000000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dilakukan</a:t>
            </a:r>
            <a:r>
              <a:rPr lang="en-ID" dirty="0">
                <a:solidFill>
                  <a:srgbClr val="000000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 </a:t>
            </a:r>
            <a:r>
              <a:rPr lang="en-ID" dirty="0" err="1">
                <a:solidFill>
                  <a:srgbClr val="000000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sehingga</a:t>
            </a:r>
            <a:r>
              <a:rPr lang="en-ID" dirty="0">
                <a:solidFill>
                  <a:srgbClr val="000000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 </a:t>
            </a:r>
            <a:r>
              <a:rPr lang="en-ID" dirty="0" err="1">
                <a:solidFill>
                  <a:srgbClr val="000000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penulis</a:t>
            </a:r>
            <a:r>
              <a:rPr lang="en-ID" dirty="0">
                <a:solidFill>
                  <a:srgbClr val="000000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 </a:t>
            </a:r>
            <a:r>
              <a:rPr lang="en-ID" dirty="0" err="1">
                <a:solidFill>
                  <a:srgbClr val="000000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diberi</a:t>
            </a:r>
            <a:r>
              <a:rPr lang="en-ID" dirty="0">
                <a:solidFill>
                  <a:srgbClr val="000000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 </a:t>
            </a:r>
            <a:r>
              <a:rPr lang="en-ID" dirty="0" err="1">
                <a:solidFill>
                  <a:srgbClr val="000000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kebebasan</a:t>
            </a:r>
            <a:r>
              <a:rPr lang="en-ID" dirty="0">
                <a:solidFill>
                  <a:srgbClr val="000000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 </a:t>
            </a:r>
            <a:r>
              <a:rPr lang="en-ID" dirty="0" err="1">
                <a:solidFill>
                  <a:srgbClr val="000000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untuk</a:t>
            </a:r>
            <a:r>
              <a:rPr lang="en-ID" dirty="0">
                <a:solidFill>
                  <a:srgbClr val="000000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 </a:t>
            </a:r>
            <a:r>
              <a:rPr lang="en-ID" dirty="0" err="1">
                <a:solidFill>
                  <a:srgbClr val="000000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memberi</a:t>
            </a:r>
            <a:r>
              <a:rPr lang="en-ID" dirty="0">
                <a:solidFill>
                  <a:srgbClr val="000000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 </a:t>
            </a:r>
            <a:r>
              <a:rPr lang="en-ID" dirty="0" err="1">
                <a:solidFill>
                  <a:srgbClr val="000000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judul</a:t>
            </a:r>
            <a:r>
              <a:rPr lang="en-ID" dirty="0">
                <a:solidFill>
                  <a:srgbClr val="000000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 lain </a:t>
            </a:r>
            <a:r>
              <a:rPr lang="en-ID" dirty="0" err="1">
                <a:solidFill>
                  <a:srgbClr val="000000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seperti</a:t>
            </a:r>
            <a:r>
              <a:rPr lang="en-ID" dirty="0">
                <a:solidFill>
                  <a:srgbClr val="000000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 </a:t>
            </a:r>
            <a:r>
              <a:rPr lang="en-ID" dirty="0" err="1">
                <a:solidFill>
                  <a:srgbClr val="000000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Pendekatan</a:t>
            </a:r>
            <a:r>
              <a:rPr lang="en-ID" dirty="0">
                <a:solidFill>
                  <a:srgbClr val="000000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 </a:t>
            </a:r>
            <a:r>
              <a:rPr lang="en-ID" dirty="0" err="1">
                <a:solidFill>
                  <a:srgbClr val="000000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Teoritik</a:t>
            </a:r>
            <a:r>
              <a:rPr lang="en-ID" dirty="0">
                <a:solidFill>
                  <a:srgbClr val="000000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 </a:t>
            </a:r>
            <a:r>
              <a:rPr lang="en-ID" dirty="0" err="1">
                <a:solidFill>
                  <a:srgbClr val="000000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atau</a:t>
            </a:r>
            <a:r>
              <a:rPr lang="en-ID" dirty="0">
                <a:solidFill>
                  <a:srgbClr val="000000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 </a:t>
            </a:r>
            <a:r>
              <a:rPr lang="en-ID" dirty="0" err="1">
                <a:solidFill>
                  <a:srgbClr val="000000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Konsideran</a:t>
            </a:r>
            <a:r>
              <a:rPr lang="en-ID" dirty="0">
                <a:solidFill>
                  <a:srgbClr val="000000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 </a:t>
            </a:r>
            <a:r>
              <a:rPr lang="en-ID" dirty="0" err="1">
                <a:solidFill>
                  <a:srgbClr val="000000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Percobaan</a:t>
            </a:r>
            <a:r>
              <a:rPr lang="en-ID" dirty="0">
                <a:solidFill>
                  <a:srgbClr val="000000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. </a:t>
            </a:r>
            <a:r>
              <a:rPr lang="en-ID" dirty="0" err="1">
                <a:solidFill>
                  <a:srgbClr val="000000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Secara</a:t>
            </a:r>
            <a:r>
              <a:rPr lang="en-ID" dirty="0">
                <a:solidFill>
                  <a:srgbClr val="000000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 </a:t>
            </a:r>
            <a:r>
              <a:rPr lang="en-ID" dirty="0" err="1">
                <a:solidFill>
                  <a:srgbClr val="000000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umum</a:t>
            </a:r>
            <a:r>
              <a:rPr lang="en-ID" dirty="0">
                <a:solidFill>
                  <a:srgbClr val="000000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, </a:t>
            </a:r>
            <a:r>
              <a:rPr lang="en-ID" dirty="0" err="1">
                <a:solidFill>
                  <a:srgbClr val="000000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metode</a:t>
            </a:r>
            <a:r>
              <a:rPr lang="en-ID" dirty="0">
                <a:solidFill>
                  <a:srgbClr val="000000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 </a:t>
            </a:r>
            <a:r>
              <a:rPr lang="en-ID" dirty="0" err="1">
                <a:solidFill>
                  <a:srgbClr val="000000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berisi</a:t>
            </a:r>
            <a:r>
              <a:rPr lang="en-ID" dirty="0">
                <a:solidFill>
                  <a:srgbClr val="000000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 </a:t>
            </a:r>
            <a:r>
              <a:rPr lang="en-ID" dirty="0" err="1">
                <a:solidFill>
                  <a:srgbClr val="000000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tentang</a:t>
            </a:r>
            <a:r>
              <a:rPr lang="en-ID" dirty="0">
                <a:solidFill>
                  <a:srgbClr val="000000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 </a:t>
            </a:r>
            <a:r>
              <a:rPr lang="en-ID" dirty="0" err="1">
                <a:solidFill>
                  <a:srgbClr val="000000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bagaimana</a:t>
            </a:r>
            <a:r>
              <a:rPr lang="en-ID" dirty="0">
                <a:solidFill>
                  <a:srgbClr val="000000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 </a:t>
            </a:r>
            <a:r>
              <a:rPr lang="en-ID" dirty="0" err="1">
                <a:solidFill>
                  <a:srgbClr val="000000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observasi</a:t>
            </a:r>
            <a:r>
              <a:rPr lang="en-ID" dirty="0">
                <a:solidFill>
                  <a:srgbClr val="000000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 </a:t>
            </a:r>
            <a:r>
              <a:rPr lang="en-ID" dirty="0" err="1">
                <a:solidFill>
                  <a:srgbClr val="000000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dilakukan</a:t>
            </a:r>
            <a:r>
              <a:rPr lang="en-ID" dirty="0">
                <a:solidFill>
                  <a:srgbClr val="000000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 </a:t>
            </a:r>
            <a:r>
              <a:rPr lang="en-ID" dirty="0" err="1">
                <a:solidFill>
                  <a:srgbClr val="000000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termasuk</a:t>
            </a:r>
            <a:r>
              <a:rPr lang="en-ID" dirty="0">
                <a:solidFill>
                  <a:srgbClr val="000000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 </a:t>
            </a:r>
            <a:r>
              <a:rPr lang="en-ID" dirty="0" err="1">
                <a:solidFill>
                  <a:srgbClr val="000000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waktu</a:t>
            </a:r>
            <a:r>
              <a:rPr lang="en-ID" dirty="0">
                <a:solidFill>
                  <a:srgbClr val="000000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, lama, dan </a:t>
            </a:r>
            <a:r>
              <a:rPr lang="en-ID" dirty="0" err="1">
                <a:solidFill>
                  <a:srgbClr val="000000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tempat</a:t>
            </a:r>
            <a:r>
              <a:rPr lang="en-ID" dirty="0">
                <a:solidFill>
                  <a:srgbClr val="000000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 </a:t>
            </a:r>
            <a:r>
              <a:rPr lang="en-ID" dirty="0" err="1">
                <a:solidFill>
                  <a:srgbClr val="000000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dilakukannya</a:t>
            </a:r>
            <a:r>
              <a:rPr lang="en-ID" dirty="0">
                <a:solidFill>
                  <a:srgbClr val="000000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 </a:t>
            </a:r>
            <a:r>
              <a:rPr lang="en-ID" dirty="0" err="1">
                <a:solidFill>
                  <a:srgbClr val="000000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observasi</a:t>
            </a:r>
            <a:r>
              <a:rPr lang="en-ID" dirty="0">
                <a:solidFill>
                  <a:srgbClr val="000000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, </a:t>
            </a:r>
            <a:r>
              <a:rPr lang="en-ID" dirty="0" err="1">
                <a:solidFill>
                  <a:srgbClr val="000000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bahan</a:t>
            </a:r>
            <a:r>
              <a:rPr lang="en-ID" dirty="0">
                <a:solidFill>
                  <a:srgbClr val="000000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 dan </a:t>
            </a:r>
            <a:r>
              <a:rPr lang="en-ID" dirty="0" err="1">
                <a:solidFill>
                  <a:srgbClr val="000000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alat</a:t>
            </a:r>
            <a:r>
              <a:rPr lang="en-ID" dirty="0">
                <a:solidFill>
                  <a:srgbClr val="000000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 yang </a:t>
            </a:r>
            <a:r>
              <a:rPr lang="en-ID" dirty="0" err="1">
                <a:solidFill>
                  <a:srgbClr val="000000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digunakan</a:t>
            </a:r>
            <a:r>
              <a:rPr lang="en-ID" dirty="0">
                <a:solidFill>
                  <a:srgbClr val="000000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, </a:t>
            </a:r>
            <a:r>
              <a:rPr lang="en-ID" dirty="0" err="1">
                <a:solidFill>
                  <a:srgbClr val="000000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metode</a:t>
            </a:r>
            <a:r>
              <a:rPr lang="en-ID" dirty="0">
                <a:solidFill>
                  <a:srgbClr val="000000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 </a:t>
            </a:r>
            <a:r>
              <a:rPr lang="en-ID" dirty="0" err="1">
                <a:solidFill>
                  <a:srgbClr val="000000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untuk</a:t>
            </a:r>
            <a:r>
              <a:rPr lang="en-ID" dirty="0">
                <a:solidFill>
                  <a:srgbClr val="000000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 </a:t>
            </a:r>
            <a:r>
              <a:rPr lang="en-ID" dirty="0" err="1">
                <a:solidFill>
                  <a:srgbClr val="000000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memperoleh</a:t>
            </a:r>
            <a:r>
              <a:rPr lang="en-ID" dirty="0">
                <a:solidFill>
                  <a:srgbClr val="000000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 data/</a:t>
            </a:r>
            <a:r>
              <a:rPr lang="en-ID" dirty="0" err="1">
                <a:solidFill>
                  <a:srgbClr val="000000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informasi</a:t>
            </a:r>
            <a:r>
              <a:rPr lang="en-ID" dirty="0">
                <a:solidFill>
                  <a:srgbClr val="000000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, </a:t>
            </a:r>
            <a:r>
              <a:rPr lang="en-ID" dirty="0" err="1">
                <a:solidFill>
                  <a:srgbClr val="000000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serta</a:t>
            </a:r>
            <a:r>
              <a:rPr lang="en-ID" dirty="0">
                <a:solidFill>
                  <a:srgbClr val="000000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 </a:t>
            </a:r>
            <a:r>
              <a:rPr lang="en-ID" dirty="0" err="1">
                <a:solidFill>
                  <a:srgbClr val="000000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cara</a:t>
            </a:r>
            <a:r>
              <a:rPr lang="en-ID" dirty="0">
                <a:solidFill>
                  <a:srgbClr val="000000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 </a:t>
            </a:r>
            <a:r>
              <a:rPr lang="en-ID" dirty="0" err="1">
                <a:solidFill>
                  <a:srgbClr val="000000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pengolahan</a:t>
            </a:r>
            <a:r>
              <a:rPr lang="en-ID" dirty="0">
                <a:solidFill>
                  <a:srgbClr val="000000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 data dan </a:t>
            </a:r>
            <a:r>
              <a:rPr lang="en-ID" dirty="0" err="1">
                <a:solidFill>
                  <a:srgbClr val="000000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analisis</a:t>
            </a:r>
            <a:r>
              <a:rPr lang="en-ID" dirty="0">
                <a:solidFill>
                  <a:srgbClr val="000000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 yang </a:t>
            </a:r>
            <a:r>
              <a:rPr lang="en-ID" dirty="0" err="1">
                <a:solidFill>
                  <a:srgbClr val="000000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dilakukan</a:t>
            </a:r>
            <a:r>
              <a:rPr lang="en-ID" dirty="0">
                <a:solidFill>
                  <a:srgbClr val="000000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. </a:t>
            </a:r>
            <a:r>
              <a:rPr lang="en-ID" dirty="0" err="1">
                <a:solidFill>
                  <a:srgbClr val="000000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Metode</a:t>
            </a:r>
            <a:r>
              <a:rPr lang="en-ID" dirty="0">
                <a:solidFill>
                  <a:srgbClr val="000000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 </a:t>
            </a:r>
            <a:r>
              <a:rPr lang="en-ID" dirty="0" err="1">
                <a:solidFill>
                  <a:srgbClr val="000000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harus</a:t>
            </a:r>
            <a:r>
              <a:rPr lang="en-ID" dirty="0">
                <a:solidFill>
                  <a:srgbClr val="000000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 </a:t>
            </a:r>
            <a:r>
              <a:rPr lang="en-ID" dirty="0" err="1">
                <a:solidFill>
                  <a:srgbClr val="000000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dijelaskan</a:t>
            </a:r>
            <a:r>
              <a:rPr lang="en-ID" dirty="0">
                <a:solidFill>
                  <a:srgbClr val="000000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 </a:t>
            </a:r>
            <a:r>
              <a:rPr lang="en-ID" dirty="0" err="1">
                <a:solidFill>
                  <a:srgbClr val="000000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secara</a:t>
            </a:r>
            <a:r>
              <a:rPr lang="en-ID" dirty="0">
                <a:solidFill>
                  <a:srgbClr val="000000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 </a:t>
            </a:r>
            <a:r>
              <a:rPr lang="en-ID" dirty="0" err="1">
                <a:solidFill>
                  <a:srgbClr val="000000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lengkap</a:t>
            </a:r>
            <a:r>
              <a:rPr lang="en-ID" dirty="0">
                <a:solidFill>
                  <a:srgbClr val="000000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 agar </a:t>
            </a:r>
            <a:r>
              <a:rPr lang="en-ID" dirty="0" err="1">
                <a:solidFill>
                  <a:srgbClr val="000000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peneliti</a:t>
            </a:r>
            <a:r>
              <a:rPr lang="en-ID" dirty="0">
                <a:solidFill>
                  <a:srgbClr val="000000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 lain </a:t>
            </a:r>
            <a:r>
              <a:rPr lang="en-ID" dirty="0" err="1">
                <a:solidFill>
                  <a:srgbClr val="000000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dapat</a:t>
            </a:r>
            <a:r>
              <a:rPr lang="en-ID" dirty="0">
                <a:solidFill>
                  <a:srgbClr val="000000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 </a:t>
            </a:r>
            <a:r>
              <a:rPr lang="en-ID" dirty="0" err="1">
                <a:solidFill>
                  <a:srgbClr val="000000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melakukan</a:t>
            </a:r>
            <a:r>
              <a:rPr lang="en-ID" dirty="0">
                <a:solidFill>
                  <a:srgbClr val="000000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 uji </a:t>
            </a:r>
            <a:r>
              <a:rPr lang="en-ID" dirty="0" err="1">
                <a:solidFill>
                  <a:srgbClr val="000000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coba</a:t>
            </a:r>
            <a:r>
              <a:rPr lang="en-ID" dirty="0">
                <a:solidFill>
                  <a:srgbClr val="000000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 </a:t>
            </a:r>
            <a:r>
              <a:rPr lang="en-ID" dirty="0" err="1">
                <a:solidFill>
                  <a:srgbClr val="000000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ulang</a:t>
            </a:r>
            <a:r>
              <a:rPr lang="en-ID" dirty="0">
                <a:solidFill>
                  <a:srgbClr val="000000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. </a:t>
            </a:r>
            <a:r>
              <a:rPr lang="en-ID" dirty="0" err="1">
                <a:solidFill>
                  <a:srgbClr val="000000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Acuan</a:t>
            </a:r>
            <a:r>
              <a:rPr lang="en-ID" dirty="0">
                <a:solidFill>
                  <a:srgbClr val="000000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 (</a:t>
            </a:r>
            <a:r>
              <a:rPr lang="en-ID" dirty="0" err="1">
                <a:solidFill>
                  <a:srgbClr val="000000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referensi</a:t>
            </a:r>
            <a:r>
              <a:rPr lang="en-ID" dirty="0">
                <a:solidFill>
                  <a:srgbClr val="000000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) </a:t>
            </a:r>
            <a:r>
              <a:rPr lang="en-ID" dirty="0" err="1">
                <a:solidFill>
                  <a:srgbClr val="000000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harus</a:t>
            </a:r>
            <a:r>
              <a:rPr lang="en-ID" dirty="0">
                <a:solidFill>
                  <a:srgbClr val="000000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 </a:t>
            </a:r>
            <a:r>
              <a:rPr lang="en-ID" dirty="0" err="1">
                <a:solidFill>
                  <a:srgbClr val="000000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dimunculkan</a:t>
            </a:r>
            <a:r>
              <a:rPr lang="en-ID" dirty="0">
                <a:solidFill>
                  <a:srgbClr val="000000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 </a:t>
            </a:r>
            <a:r>
              <a:rPr lang="en-ID" dirty="0" err="1">
                <a:solidFill>
                  <a:srgbClr val="000000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jika</a:t>
            </a:r>
            <a:r>
              <a:rPr lang="en-ID" dirty="0">
                <a:solidFill>
                  <a:srgbClr val="000000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 </a:t>
            </a:r>
            <a:r>
              <a:rPr lang="en-ID" dirty="0" err="1">
                <a:solidFill>
                  <a:srgbClr val="000000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metode</a:t>
            </a:r>
            <a:r>
              <a:rPr lang="en-ID" dirty="0">
                <a:solidFill>
                  <a:srgbClr val="000000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 yang </a:t>
            </a:r>
            <a:r>
              <a:rPr lang="en-ID" dirty="0" err="1">
                <a:solidFill>
                  <a:srgbClr val="000000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diajukan</a:t>
            </a:r>
            <a:r>
              <a:rPr lang="en-ID" dirty="0">
                <a:solidFill>
                  <a:srgbClr val="000000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 </a:t>
            </a:r>
            <a:r>
              <a:rPr lang="en-ID" dirty="0" err="1">
                <a:solidFill>
                  <a:srgbClr val="000000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kurang</a:t>
            </a:r>
            <a:r>
              <a:rPr lang="en-ID" dirty="0">
                <a:solidFill>
                  <a:srgbClr val="000000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 </a:t>
            </a:r>
            <a:r>
              <a:rPr lang="en-ID" dirty="0" err="1">
                <a:solidFill>
                  <a:srgbClr val="000000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dikenal</a:t>
            </a:r>
            <a:r>
              <a:rPr lang="en-ID" dirty="0">
                <a:solidFill>
                  <a:srgbClr val="000000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/</a:t>
            </a:r>
            <a:r>
              <a:rPr lang="en-ID" dirty="0" err="1">
                <a:solidFill>
                  <a:srgbClr val="000000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unik</a:t>
            </a:r>
            <a:r>
              <a:rPr lang="en-ID" dirty="0">
                <a:solidFill>
                  <a:srgbClr val="000000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.</a:t>
            </a:r>
            <a:endParaRPr lang="en-ID" dirty="0">
              <a:effectLst/>
              <a:latin typeface="Poppins" panose="00000500000000000000" pitchFamily="2" charset="0"/>
              <a:ea typeface="Calibri" panose="020F0502020204030204" pitchFamily="34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30856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9AFBC7-AE02-6980-A9CA-1D906CC0CD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742950" marR="1905" lvl="1" indent="-285750" algn="just" rtl="0">
              <a:lnSpc>
                <a:spcPct val="150000"/>
              </a:lnSpc>
              <a:spcAft>
                <a:spcPts val="800"/>
              </a:spcAft>
              <a:buSzPts val="1300"/>
              <a:buFont typeface="Times New Roman" panose="02020603050405020304" pitchFamily="18" charset="0"/>
              <a:buChar char="-"/>
            </a:pPr>
            <a:r>
              <a:rPr lang="en-ID" sz="2000" b="1" dirty="0">
                <a:solidFill>
                  <a:srgbClr val="000000"/>
                </a:solidFill>
                <a:effectLst/>
                <a:latin typeface="Poppins" panose="00000500000000000000" pitchFamily="2" charset="0"/>
                <a:ea typeface="Arial" panose="020B0604020202020204" pitchFamily="34" charset="0"/>
                <a:cs typeface="Calibri" panose="020F0502020204030204" pitchFamily="34" charset="0"/>
              </a:rPr>
              <a:t>Hasil dan </a:t>
            </a:r>
            <a:r>
              <a:rPr lang="en-ID" sz="2000" b="1" dirty="0" err="1">
                <a:solidFill>
                  <a:srgbClr val="000000"/>
                </a:solidFill>
                <a:effectLst/>
                <a:latin typeface="Poppins" panose="00000500000000000000" pitchFamily="2" charset="0"/>
                <a:ea typeface="Arial" panose="020B0604020202020204" pitchFamily="34" charset="0"/>
                <a:cs typeface="Calibri" panose="020F0502020204030204" pitchFamily="34" charset="0"/>
              </a:rPr>
              <a:t>Pembahasan</a:t>
            </a:r>
            <a:endParaRPr lang="en-ID" sz="2000" b="1" dirty="0">
              <a:effectLst/>
              <a:latin typeface="Times New Roman" panose="02020603050405020304" pitchFamily="18" charset="0"/>
              <a:ea typeface="Arial" panose="020B0604020202020204" pitchFamily="34" charset="0"/>
              <a:cs typeface="Calibri" panose="020F0502020204030204" pitchFamily="34" charset="0"/>
            </a:endParaRPr>
          </a:p>
          <a:p>
            <a:pPr algn="just"/>
            <a:r>
              <a:rPr lang="en-ID" sz="2000" dirty="0">
                <a:solidFill>
                  <a:srgbClr val="000000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</a:rPr>
              <a:t>Bagian </a:t>
            </a:r>
            <a:r>
              <a:rPr lang="en-ID" sz="2000" dirty="0" err="1">
                <a:solidFill>
                  <a:srgbClr val="000000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</a:rPr>
              <a:t>ini</a:t>
            </a:r>
            <a:r>
              <a:rPr lang="en-ID" sz="2000" dirty="0">
                <a:solidFill>
                  <a:srgbClr val="000000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ID" sz="2000" dirty="0" err="1">
                <a:solidFill>
                  <a:srgbClr val="000000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</a:rPr>
              <a:t>menjelaskan</a:t>
            </a:r>
            <a:r>
              <a:rPr lang="en-ID" sz="2000" dirty="0">
                <a:solidFill>
                  <a:srgbClr val="000000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ID" sz="2000" dirty="0" err="1">
                <a:solidFill>
                  <a:srgbClr val="000000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</a:rPr>
              <a:t>tentang</a:t>
            </a:r>
            <a:r>
              <a:rPr lang="en-ID" sz="2000" dirty="0">
                <a:solidFill>
                  <a:srgbClr val="000000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ID" sz="2000" dirty="0" err="1">
                <a:solidFill>
                  <a:srgbClr val="000000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</a:rPr>
              <a:t>apa</a:t>
            </a:r>
            <a:r>
              <a:rPr lang="en-ID" sz="2000" dirty="0">
                <a:solidFill>
                  <a:srgbClr val="000000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ID" sz="2000" dirty="0" err="1">
                <a:solidFill>
                  <a:srgbClr val="000000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</a:rPr>
              <a:t>saja</a:t>
            </a:r>
            <a:r>
              <a:rPr lang="en-ID" sz="2000" dirty="0">
                <a:solidFill>
                  <a:srgbClr val="000000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</a:rPr>
              <a:t> yang </a:t>
            </a:r>
            <a:r>
              <a:rPr lang="en-ID" sz="2000" dirty="0" err="1">
                <a:solidFill>
                  <a:srgbClr val="000000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</a:rPr>
              <a:t>diperoleh</a:t>
            </a:r>
            <a:r>
              <a:rPr lang="en-ID" sz="2000" dirty="0">
                <a:solidFill>
                  <a:srgbClr val="000000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ID" sz="2000" dirty="0" err="1">
                <a:solidFill>
                  <a:srgbClr val="000000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</a:rPr>
              <a:t>dari</a:t>
            </a:r>
            <a:r>
              <a:rPr lang="en-ID" sz="2000" dirty="0">
                <a:solidFill>
                  <a:srgbClr val="000000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ID" sz="2000" dirty="0" err="1">
                <a:solidFill>
                  <a:srgbClr val="000000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</a:rPr>
              <a:t>observasi</a:t>
            </a:r>
            <a:r>
              <a:rPr lang="en-ID" sz="2000" dirty="0">
                <a:solidFill>
                  <a:srgbClr val="000000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</a:rPr>
              <a:t>. Data </a:t>
            </a:r>
            <a:r>
              <a:rPr lang="en-ID" sz="2000" dirty="0" err="1">
                <a:solidFill>
                  <a:srgbClr val="000000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</a:rPr>
              <a:t>dapat</a:t>
            </a:r>
            <a:r>
              <a:rPr lang="en-ID" sz="2000" dirty="0">
                <a:solidFill>
                  <a:srgbClr val="000000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ID" sz="2000" dirty="0" err="1">
                <a:solidFill>
                  <a:srgbClr val="000000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</a:rPr>
              <a:t>diringkas</a:t>
            </a:r>
            <a:r>
              <a:rPr lang="en-ID" sz="2000" dirty="0">
                <a:solidFill>
                  <a:srgbClr val="000000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ID" sz="2000" dirty="0" err="1">
                <a:solidFill>
                  <a:srgbClr val="000000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</a:rPr>
              <a:t>dalam</a:t>
            </a:r>
            <a:r>
              <a:rPr lang="en-ID" sz="2000" dirty="0">
                <a:solidFill>
                  <a:srgbClr val="000000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ID" sz="2000" dirty="0" err="1">
                <a:solidFill>
                  <a:srgbClr val="000000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</a:rPr>
              <a:t>bentuk</a:t>
            </a:r>
            <a:r>
              <a:rPr lang="en-ID" sz="2000" dirty="0">
                <a:solidFill>
                  <a:srgbClr val="000000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ID" sz="2000" dirty="0" err="1">
                <a:solidFill>
                  <a:srgbClr val="000000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</a:rPr>
              <a:t>tabel</a:t>
            </a:r>
            <a:r>
              <a:rPr lang="en-ID" sz="2000" dirty="0">
                <a:solidFill>
                  <a:srgbClr val="000000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</a:rPr>
              <a:t> dan </a:t>
            </a:r>
            <a:r>
              <a:rPr lang="en-ID" sz="2000" dirty="0" err="1">
                <a:solidFill>
                  <a:srgbClr val="000000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</a:rPr>
              <a:t>gambar</a:t>
            </a:r>
            <a:r>
              <a:rPr lang="en-ID" sz="2000" dirty="0">
                <a:solidFill>
                  <a:srgbClr val="000000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</a:rPr>
              <a:t>. </a:t>
            </a:r>
            <a:r>
              <a:rPr lang="en-ID" sz="2000" dirty="0" err="1">
                <a:solidFill>
                  <a:srgbClr val="000000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</a:rPr>
              <a:t>Tidak</a:t>
            </a:r>
            <a:r>
              <a:rPr lang="en-ID" sz="2000" dirty="0">
                <a:solidFill>
                  <a:srgbClr val="000000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ID" sz="2000" dirty="0" err="1">
                <a:solidFill>
                  <a:srgbClr val="000000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</a:rPr>
              <a:t>ada</a:t>
            </a:r>
            <a:r>
              <a:rPr lang="en-ID" sz="2000" dirty="0">
                <a:solidFill>
                  <a:srgbClr val="000000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ID" sz="2000" dirty="0" err="1">
                <a:solidFill>
                  <a:srgbClr val="000000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</a:rPr>
              <a:t>spekulasi</a:t>
            </a:r>
            <a:r>
              <a:rPr lang="en-ID" sz="2000" dirty="0">
                <a:solidFill>
                  <a:srgbClr val="000000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</a:rPr>
              <a:t> dan </a:t>
            </a:r>
            <a:r>
              <a:rPr lang="en-ID" sz="2000" dirty="0" err="1">
                <a:solidFill>
                  <a:srgbClr val="000000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</a:rPr>
              <a:t>interpretasi</a:t>
            </a:r>
            <a:r>
              <a:rPr lang="en-ID" sz="2000" dirty="0">
                <a:solidFill>
                  <a:srgbClr val="000000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ID" sz="2000" dirty="0" err="1">
                <a:solidFill>
                  <a:srgbClr val="000000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</a:rPr>
              <a:t>dalam</a:t>
            </a:r>
            <a:r>
              <a:rPr lang="en-ID" sz="2000" dirty="0">
                <a:solidFill>
                  <a:srgbClr val="000000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ID" sz="2000" dirty="0" err="1">
                <a:solidFill>
                  <a:srgbClr val="000000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</a:rPr>
              <a:t>bagian</a:t>
            </a:r>
            <a:r>
              <a:rPr lang="en-ID" sz="2000" dirty="0">
                <a:solidFill>
                  <a:srgbClr val="000000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ID" sz="2000" dirty="0" err="1">
                <a:solidFill>
                  <a:srgbClr val="000000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</a:rPr>
              <a:t>ini</a:t>
            </a:r>
            <a:r>
              <a:rPr lang="en-ID" sz="2000" dirty="0">
                <a:solidFill>
                  <a:srgbClr val="000000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</a:rPr>
              <a:t>, yang </a:t>
            </a:r>
            <a:r>
              <a:rPr lang="en-ID" sz="2000" dirty="0" err="1">
                <a:solidFill>
                  <a:srgbClr val="000000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</a:rPr>
              <a:t>ada</a:t>
            </a:r>
            <a:r>
              <a:rPr lang="en-ID" sz="2000" dirty="0">
                <a:solidFill>
                  <a:srgbClr val="000000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ID" sz="2000" dirty="0" err="1">
                <a:solidFill>
                  <a:srgbClr val="000000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</a:rPr>
              <a:t>hanya</a:t>
            </a:r>
            <a:r>
              <a:rPr lang="en-ID" sz="2000" dirty="0">
                <a:solidFill>
                  <a:srgbClr val="000000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ID" sz="2000" dirty="0" err="1">
                <a:solidFill>
                  <a:srgbClr val="000000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</a:rPr>
              <a:t>fakta</a:t>
            </a:r>
            <a:r>
              <a:rPr lang="en-ID" sz="2000" dirty="0">
                <a:solidFill>
                  <a:srgbClr val="000000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</a:rPr>
              <a:t>. </a:t>
            </a:r>
            <a:r>
              <a:rPr lang="en-ID" sz="2000" dirty="0" err="1">
                <a:solidFill>
                  <a:srgbClr val="000000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</a:rPr>
              <a:t>Umumnya</a:t>
            </a:r>
            <a:r>
              <a:rPr lang="en-ID" sz="2000" dirty="0">
                <a:solidFill>
                  <a:srgbClr val="000000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ID" sz="2000" dirty="0" err="1">
                <a:solidFill>
                  <a:srgbClr val="000000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</a:rPr>
              <a:t>berisi</a:t>
            </a:r>
            <a:r>
              <a:rPr lang="en-ID" sz="2000" dirty="0">
                <a:solidFill>
                  <a:srgbClr val="000000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ID" sz="2000" dirty="0" err="1">
                <a:solidFill>
                  <a:srgbClr val="000000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</a:rPr>
              <a:t>uraian</a:t>
            </a:r>
            <a:r>
              <a:rPr lang="en-ID" sz="2000" dirty="0">
                <a:solidFill>
                  <a:srgbClr val="000000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</a:rPr>
              <a:t> dan </a:t>
            </a:r>
            <a:r>
              <a:rPr lang="en-ID" sz="2000" dirty="0" err="1">
                <a:solidFill>
                  <a:srgbClr val="000000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</a:rPr>
              <a:t>analisis</a:t>
            </a:r>
            <a:r>
              <a:rPr lang="en-ID" sz="2000" dirty="0">
                <a:solidFill>
                  <a:srgbClr val="000000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ID" sz="2000" dirty="0" err="1">
                <a:solidFill>
                  <a:srgbClr val="000000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</a:rPr>
              <a:t>berkaitan</a:t>
            </a:r>
            <a:r>
              <a:rPr lang="en-ID" sz="2000" dirty="0">
                <a:solidFill>
                  <a:srgbClr val="000000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ID" sz="2000" dirty="0" err="1">
                <a:solidFill>
                  <a:srgbClr val="000000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</a:rPr>
              <a:t>dengan</a:t>
            </a:r>
            <a:r>
              <a:rPr lang="en-ID" sz="2000" dirty="0">
                <a:solidFill>
                  <a:srgbClr val="000000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ID" sz="2000" dirty="0" err="1">
                <a:solidFill>
                  <a:srgbClr val="000000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</a:rPr>
              <a:t>temuan-temuan</a:t>
            </a:r>
            <a:r>
              <a:rPr lang="en-ID" sz="2000" dirty="0">
                <a:solidFill>
                  <a:srgbClr val="000000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ID" sz="2000" dirty="0" err="1">
                <a:solidFill>
                  <a:srgbClr val="000000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</a:rPr>
              <a:t>dari</a:t>
            </a:r>
            <a:r>
              <a:rPr lang="en-ID" sz="2000" dirty="0">
                <a:solidFill>
                  <a:srgbClr val="000000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ID" sz="2000" dirty="0" err="1">
                <a:solidFill>
                  <a:srgbClr val="000000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</a:rPr>
              <a:t>observasi</a:t>
            </a:r>
            <a:r>
              <a:rPr lang="en-ID" sz="2000" dirty="0">
                <a:solidFill>
                  <a:srgbClr val="000000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</a:rPr>
              <a:t> yang </a:t>
            </a:r>
            <a:r>
              <a:rPr lang="en-ID" sz="2000" dirty="0" err="1">
                <a:solidFill>
                  <a:srgbClr val="000000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</a:rPr>
              <a:t>telah</a:t>
            </a:r>
            <a:r>
              <a:rPr lang="en-ID" sz="2000" dirty="0">
                <a:solidFill>
                  <a:srgbClr val="000000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ID" sz="2000" dirty="0" err="1">
                <a:solidFill>
                  <a:srgbClr val="000000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</a:rPr>
              <a:t>dilakukan</a:t>
            </a:r>
            <a:r>
              <a:rPr lang="en-ID" sz="2000" dirty="0">
                <a:solidFill>
                  <a:srgbClr val="000000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</a:rPr>
              <a:t>, </a:t>
            </a:r>
            <a:r>
              <a:rPr lang="en-ID" sz="2000" dirty="0" err="1">
                <a:solidFill>
                  <a:srgbClr val="000000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</a:rPr>
              <a:t>terutama</a:t>
            </a:r>
            <a:r>
              <a:rPr lang="en-ID" sz="2000" dirty="0">
                <a:solidFill>
                  <a:srgbClr val="000000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ID" sz="2000" dirty="0" err="1">
                <a:solidFill>
                  <a:srgbClr val="000000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</a:rPr>
              <a:t>dalam</a:t>
            </a:r>
            <a:r>
              <a:rPr lang="en-ID" sz="2000" dirty="0">
                <a:solidFill>
                  <a:srgbClr val="000000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ID" sz="2000" dirty="0" err="1">
                <a:solidFill>
                  <a:srgbClr val="000000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</a:rPr>
              <a:t>konteks</a:t>
            </a:r>
            <a:r>
              <a:rPr lang="en-ID" sz="2000" dirty="0">
                <a:solidFill>
                  <a:srgbClr val="000000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</a:rPr>
              <a:t> yang </a:t>
            </a:r>
            <a:r>
              <a:rPr lang="en-ID" sz="2000" dirty="0" err="1">
                <a:solidFill>
                  <a:srgbClr val="000000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</a:rPr>
              <a:t>berhubungan</a:t>
            </a:r>
            <a:r>
              <a:rPr lang="en-ID" sz="2000" dirty="0">
                <a:solidFill>
                  <a:srgbClr val="000000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ID" sz="2000" dirty="0" err="1">
                <a:solidFill>
                  <a:srgbClr val="000000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</a:rPr>
              <a:t>dengan</a:t>
            </a:r>
            <a:r>
              <a:rPr lang="en-ID" sz="2000" dirty="0">
                <a:solidFill>
                  <a:srgbClr val="000000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ID" sz="2000" dirty="0" err="1">
                <a:solidFill>
                  <a:srgbClr val="000000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</a:rPr>
              <a:t>apa</a:t>
            </a:r>
            <a:r>
              <a:rPr lang="en-ID" sz="2000" dirty="0">
                <a:solidFill>
                  <a:srgbClr val="000000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</a:rPr>
              <a:t> yang </a:t>
            </a:r>
            <a:r>
              <a:rPr lang="en-ID" sz="2000" dirty="0" err="1">
                <a:solidFill>
                  <a:srgbClr val="000000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</a:rPr>
              <a:t>pernah</a:t>
            </a:r>
            <a:r>
              <a:rPr lang="en-ID" sz="2000" dirty="0">
                <a:solidFill>
                  <a:srgbClr val="000000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ID" sz="2000" dirty="0" err="1">
                <a:solidFill>
                  <a:srgbClr val="000000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</a:rPr>
              <a:t>dilakukan</a:t>
            </a:r>
            <a:r>
              <a:rPr lang="en-ID" sz="2000" dirty="0">
                <a:solidFill>
                  <a:srgbClr val="000000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</a:rPr>
              <a:t> oleh orang lain. </a:t>
            </a:r>
            <a:endParaRPr lang="en-ID" sz="4400" dirty="0">
              <a:solidFill>
                <a:srgbClr val="000000"/>
              </a:solidFill>
              <a:effectLst/>
              <a:latin typeface="Poppins" panose="00000500000000000000" pitchFamily="2" charset="0"/>
              <a:ea typeface="Calibri" panose="020F0502020204030204" pitchFamily="34" charset="0"/>
            </a:endParaRPr>
          </a:p>
          <a:p>
            <a:pPr marL="742950" marR="1905" lvl="1" indent="-285750" algn="just" rtl="0">
              <a:lnSpc>
                <a:spcPct val="150000"/>
              </a:lnSpc>
              <a:spcAft>
                <a:spcPts val="800"/>
              </a:spcAft>
              <a:buSzPts val="1300"/>
              <a:buFont typeface="Times New Roman" panose="02020603050405020304" pitchFamily="18" charset="0"/>
              <a:buChar char="-"/>
            </a:pPr>
            <a:r>
              <a:rPr lang="en-ID" sz="2000" b="1" dirty="0">
                <a:solidFill>
                  <a:srgbClr val="000000"/>
                </a:solidFill>
                <a:effectLst/>
                <a:latin typeface="Poppins" panose="00000500000000000000" pitchFamily="2" charset="0"/>
                <a:ea typeface="Arial" panose="020B0604020202020204" pitchFamily="34" charset="0"/>
                <a:cs typeface="Calibri" panose="020F0502020204030204" pitchFamily="34" charset="0"/>
              </a:rPr>
              <a:t>Kesimpulan</a:t>
            </a:r>
          </a:p>
          <a:p>
            <a:pPr marL="742950" marR="1905" lvl="1" indent="-285750" algn="just" rtl="0">
              <a:lnSpc>
                <a:spcPct val="150000"/>
              </a:lnSpc>
              <a:spcAft>
                <a:spcPts val="800"/>
              </a:spcAft>
              <a:buSzPts val="1300"/>
              <a:buFont typeface="Times New Roman" panose="02020603050405020304" pitchFamily="18" charset="0"/>
              <a:buChar char="-"/>
            </a:pPr>
            <a:r>
              <a:rPr lang="en-ID" sz="2000" dirty="0">
                <a:solidFill>
                  <a:srgbClr val="000000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Kesimpulan </a:t>
            </a:r>
            <a:r>
              <a:rPr lang="en-ID" sz="2000" dirty="0" err="1">
                <a:solidFill>
                  <a:srgbClr val="000000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merupakan</a:t>
            </a:r>
            <a:r>
              <a:rPr lang="en-ID" sz="2000" dirty="0">
                <a:solidFill>
                  <a:srgbClr val="000000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 </a:t>
            </a:r>
            <a:r>
              <a:rPr lang="en-ID" sz="2000" dirty="0" err="1">
                <a:solidFill>
                  <a:srgbClr val="000000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bagian</a:t>
            </a:r>
            <a:r>
              <a:rPr lang="en-ID" sz="2000" dirty="0">
                <a:solidFill>
                  <a:srgbClr val="000000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 </a:t>
            </a:r>
            <a:r>
              <a:rPr lang="en-ID" sz="2000" dirty="0" err="1">
                <a:solidFill>
                  <a:srgbClr val="000000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akhir</a:t>
            </a:r>
            <a:r>
              <a:rPr lang="en-ID" sz="2000" dirty="0">
                <a:solidFill>
                  <a:srgbClr val="000000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 tulisan yang </a:t>
            </a:r>
            <a:r>
              <a:rPr lang="en-ID" sz="2000" dirty="0" err="1">
                <a:solidFill>
                  <a:srgbClr val="000000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membawa</a:t>
            </a:r>
            <a:r>
              <a:rPr lang="en-ID" sz="2000" dirty="0">
                <a:solidFill>
                  <a:srgbClr val="000000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 </a:t>
            </a:r>
            <a:r>
              <a:rPr lang="en-ID" sz="2000" dirty="0" err="1">
                <a:solidFill>
                  <a:srgbClr val="000000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pembaca</a:t>
            </a:r>
            <a:r>
              <a:rPr lang="en-ID" sz="2000" dirty="0">
                <a:solidFill>
                  <a:srgbClr val="000000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 </a:t>
            </a:r>
            <a:r>
              <a:rPr lang="en-ID" sz="2000" dirty="0" err="1">
                <a:solidFill>
                  <a:srgbClr val="000000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keluar</a:t>
            </a:r>
            <a:r>
              <a:rPr lang="en-ID" sz="2000" dirty="0">
                <a:solidFill>
                  <a:srgbClr val="000000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 </a:t>
            </a:r>
            <a:r>
              <a:rPr lang="en-ID" sz="2000" dirty="0" err="1">
                <a:solidFill>
                  <a:srgbClr val="000000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dari</a:t>
            </a:r>
            <a:r>
              <a:rPr lang="en-ID" sz="2000" dirty="0">
                <a:solidFill>
                  <a:srgbClr val="000000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 </a:t>
            </a:r>
            <a:r>
              <a:rPr lang="en-ID" sz="2000" dirty="0" err="1">
                <a:solidFill>
                  <a:srgbClr val="000000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pembahasan</a:t>
            </a:r>
            <a:r>
              <a:rPr lang="en-ID" sz="2000" dirty="0">
                <a:solidFill>
                  <a:srgbClr val="000000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. </a:t>
            </a:r>
            <a:r>
              <a:rPr lang="en-ID" sz="2000" dirty="0" err="1">
                <a:solidFill>
                  <a:srgbClr val="000000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Secara</a:t>
            </a:r>
            <a:r>
              <a:rPr lang="en-ID" sz="2000" dirty="0">
                <a:solidFill>
                  <a:srgbClr val="000000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 </a:t>
            </a:r>
            <a:r>
              <a:rPr lang="en-ID" sz="2000" dirty="0" err="1">
                <a:solidFill>
                  <a:srgbClr val="000000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umum</a:t>
            </a:r>
            <a:r>
              <a:rPr lang="en-ID" sz="2000" dirty="0">
                <a:solidFill>
                  <a:srgbClr val="000000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 </a:t>
            </a:r>
            <a:r>
              <a:rPr lang="en-ID" sz="2000" dirty="0" err="1">
                <a:solidFill>
                  <a:srgbClr val="000000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kesimpulan</a:t>
            </a:r>
            <a:r>
              <a:rPr lang="en-ID" sz="2000" dirty="0">
                <a:solidFill>
                  <a:srgbClr val="000000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 </a:t>
            </a:r>
            <a:r>
              <a:rPr lang="en-ID" sz="2000" dirty="0" err="1">
                <a:solidFill>
                  <a:srgbClr val="000000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menunjukkan</a:t>
            </a:r>
            <a:r>
              <a:rPr lang="en-ID" sz="2000" dirty="0">
                <a:solidFill>
                  <a:srgbClr val="000000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 </a:t>
            </a:r>
            <a:r>
              <a:rPr lang="en-ID" sz="2000" dirty="0" err="1">
                <a:solidFill>
                  <a:srgbClr val="000000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jawaban</a:t>
            </a:r>
            <a:r>
              <a:rPr lang="en-ID" sz="2000" dirty="0">
                <a:solidFill>
                  <a:srgbClr val="000000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 </a:t>
            </a:r>
            <a:r>
              <a:rPr lang="en-ID" sz="2000" dirty="0" err="1">
                <a:solidFill>
                  <a:srgbClr val="000000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atas</a:t>
            </a:r>
            <a:r>
              <a:rPr lang="en-ID" sz="2000" dirty="0">
                <a:solidFill>
                  <a:srgbClr val="000000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 </a:t>
            </a:r>
            <a:r>
              <a:rPr lang="en-ID" sz="2000" dirty="0" err="1">
                <a:solidFill>
                  <a:srgbClr val="000000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tujuan</a:t>
            </a:r>
            <a:r>
              <a:rPr lang="en-ID" sz="2000" dirty="0">
                <a:solidFill>
                  <a:srgbClr val="000000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 yang </a:t>
            </a:r>
            <a:r>
              <a:rPr lang="en-ID" sz="2000" dirty="0" err="1">
                <a:solidFill>
                  <a:srgbClr val="000000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telah</a:t>
            </a:r>
            <a:r>
              <a:rPr lang="en-ID" sz="2000" dirty="0">
                <a:solidFill>
                  <a:srgbClr val="000000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 </a:t>
            </a:r>
            <a:r>
              <a:rPr lang="en-ID" sz="2000" dirty="0" err="1">
                <a:solidFill>
                  <a:srgbClr val="000000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dikemukakan</a:t>
            </a:r>
            <a:r>
              <a:rPr lang="en-ID" sz="2000" dirty="0">
                <a:solidFill>
                  <a:srgbClr val="000000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 </a:t>
            </a:r>
            <a:r>
              <a:rPr lang="en-ID" sz="2000" dirty="0" err="1">
                <a:solidFill>
                  <a:srgbClr val="000000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dalam</a:t>
            </a:r>
            <a:r>
              <a:rPr lang="en-ID" sz="2000" dirty="0">
                <a:solidFill>
                  <a:srgbClr val="000000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 </a:t>
            </a:r>
            <a:r>
              <a:rPr lang="en-ID" sz="2000" dirty="0" err="1">
                <a:solidFill>
                  <a:srgbClr val="000000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pendahuluan</a:t>
            </a:r>
            <a:r>
              <a:rPr lang="en-ID" sz="2000" dirty="0">
                <a:solidFill>
                  <a:srgbClr val="000000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.</a:t>
            </a:r>
            <a:endParaRPr lang="en-ID" sz="2000" dirty="0">
              <a:effectLst/>
              <a:latin typeface="Poppins" panose="00000500000000000000" pitchFamily="2" charset="0"/>
              <a:ea typeface="Calibri" panose="020F0502020204030204" pitchFamily="34" charset="0"/>
              <a:cs typeface="Poppins" panose="00000500000000000000" pitchFamily="2" charset="0"/>
            </a:endParaRPr>
          </a:p>
          <a:p>
            <a:pPr algn="just"/>
            <a:endParaRPr lang="en-ID" sz="2000" dirty="0">
              <a:solidFill>
                <a:srgbClr val="000000"/>
              </a:solidFill>
              <a:effectLst/>
              <a:latin typeface="Poppins" panose="00000500000000000000" pitchFamily="2" charset="0"/>
              <a:ea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36EF4EA-1E77-E1DA-539C-16EE059CC7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28187"/>
            <a:ext cx="12192000" cy="1102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487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A533B80-3399-831E-DAFE-9DEDD34526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28187"/>
            <a:ext cx="12192000" cy="1102407"/>
          </a:xfrm>
          <a:prstGeom prst="rect">
            <a:avLst/>
          </a:prstGeom>
        </p:spPr>
      </p:pic>
      <p:sp>
        <p:nvSpPr>
          <p:cNvPr id="2" name="Title 5">
            <a:extLst>
              <a:ext uri="{FF2B5EF4-FFF2-40B4-BE49-F238E27FC236}">
                <a16:creationId xmlns:a16="http://schemas.microsoft.com/office/drawing/2014/main" id="{5290D160-5FB0-17B4-B871-8EF6D392613C}"/>
              </a:ext>
            </a:extLst>
          </p:cNvPr>
          <p:cNvSpPr txBox="1">
            <a:spLocks/>
          </p:cNvSpPr>
          <p:nvPr/>
        </p:nvSpPr>
        <p:spPr>
          <a:xfrm>
            <a:off x="0" y="129771"/>
            <a:ext cx="121920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/>
              <a:t>Isi Artikel</a:t>
            </a:r>
            <a:endParaRPr lang="en-ID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EC17DC3-7B8D-937E-A6E0-F14A2A8F8E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329" y="1845780"/>
            <a:ext cx="10806262" cy="3024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8717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A533B80-3399-831E-DAFE-9DEDD34526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28187"/>
            <a:ext cx="12192000" cy="1102407"/>
          </a:xfrm>
          <a:prstGeom prst="rect">
            <a:avLst/>
          </a:prstGeom>
        </p:spPr>
      </p:pic>
      <p:sp>
        <p:nvSpPr>
          <p:cNvPr id="2" name="Title 5">
            <a:extLst>
              <a:ext uri="{FF2B5EF4-FFF2-40B4-BE49-F238E27FC236}">
                <a16:creationId xmlns:a16="http://schemas.microsoft.com/office/drawing/2014/main" id="{5290D160-5FB0-17B4-B871-8EF6D392613C}"/>
              </a:ext>
            </a:extLst>
          </p:cNvPr>
          <p:cNvSpPr txBox="1">
            <a:spLocks/>
          </p:cNvSpPr>
          <p:nvPr/>
        </p:nvSpPr>
        <p:spPr>
          <a:xfrm>
            <a:off x="0" y="129771"/>
            <a:ext cx="121920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/>
              <a:t>Babak Final</a:t>
            </a:r>
            <a:endParaRPr lang="en-ID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E130E0-E3A6-A775-F04D-F95AA1068864}"/>
              </a:ext>
            </a:extLst>
          </p:cNvPr>
          <p:cNvSpPr txBox="1">
            <a:spLocks/>
          </p:cNvSpPr>
          <p:nvPr/>
        </p:nvSpPr>
        <p:spPr>
          <a:xfrm>
            <a:off x="838200" y="1335186"/>
            <a:ext cx="10515600" cy="540547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en-ID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F1E711C-936E-9972-C954-6B0844E462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3196" y="1335186"/>
            <a:ext cx="7887942" cy="5153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3640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259</Words>
  <Application>Microsoft Office PowerPoint</Application>
  <PresentationFormat>Widescreen</PresentationFormat>
  <Paragraphs>22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Poppins</vt:lpstr>
      <vt:lpstr>Times New Roman</vt:lpstr>
      <vt:lpstr>Office Theme</vt:lpstr>
      <vt:lpstr>PowerPoint Presentation</vt:lpstr>
      <vt:lpstr>Pendahuluan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Topanal GR</dc:creator>
  <cp:lastModifiedBy>Muhammad Zarlis</cp:lastModifiedBy>
  <cp:revision>10</cp:revision>
  <dcterms:created xsi:type="dcterms:W3CDTF">2024-03-13T13:57:26Z</dcterms:created>
  <dcterms:modified xsi:type="dcterms:W3CDTF">2024-04-02T05:10:35Z</dcterms:modified>
</cp:coreProperties>
</file>